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26" r:id="rId4"/>
  </p:sldMasterIdLst>
  <p:notesMasterIdLst>
    <p:notesMasterId r:id="rId10"/>
  </p:notesMasterIdLst>
  <p:handoutMasterIdLst>
    <p:handoutMasterId r:id="rId11"/>
  </p:handoutMasterIdLst>
  <p:sldIdLst>
    <p:sldId id="2495" r:id="rId5"/>
    <p:sldId id="2499" r:id="rId6"/>
    <p:sldId id="2501" r:id="rId7"/>
    <p:sldId id="2500" r:id="rId8"/>
    <p:sldId id="2498" r:id="rId9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ção Padrão" id="{707941A9-6E07-4815-8179-24E58ECEA043}">
          <p14:sldIdLst>
            <p14:sldId id="2495"/>
            <p14:sldId id="2499"/>
            <p14:sldId id="2501"/>
            <p14:sldId id="2500"/>
            <p14:sldId id="249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A154150-6060-3BA9-E252-1E852493C5F9}" name="Elmo Martins" initials="EM" userId="S::elmo.martins@smartcg.com.br::fa439af5-63dd-4901-8f90-e41fdc95ec1a" providerId="AD"/>
  <p188:author id="{365A6CEE-97FC-F441-B7DF-515259F9F472}" name="Maxwell Arcanjo Maciel" initials="MAM" userId="S::maxwell.arcanjo@smartcg.com.br::f002f513-cf06-4836-a9b5-62c39e8e7468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62626"/>
    <a:srgbClr val="DCE1E7"/>
    <a:srgbClr val="F2EEE2"/>
    <a:srgbClr val="F1C5C5"/>
    <a:srgbClr val="FFCC66"/>
    <a:srgbClr val="F99107"/>
    <a:srgbClr val="FFFFFF"/>
    <a:srgbClr val="FAFBF7"/>
    <a:srgbClr val="FBF9F8"/>
    <a:srgbClr val="024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EEC8379-869B-B48A-0C15-47BD615AF533}" v="3" dt="2023-06-19T11:44:58.14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A488322-F2BA-4B5B-9748-0D474271808F}" styleName="Estilo Médio 3 - Ênfase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Estilo Médio 3 - Ênfase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E25E649-3F16-4E02-A733-19D2CDBF48F0}" styleName="Estilo Médio 3 - Ênfase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enhum Estilo, Nenhuma Grad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enhum Estilo, Grade de Tabe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012ECD-51FC-41F1-AA8D-1B2483CD663E}" styleName="Estilo Claro 2 - Ênfase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4" d="100"/>
          <a:sy n="94" d="100"/>
        </p:scale>
        <p:origin x="144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18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arles Toni" userId="4ba0abe2-8f50-44c6-8db7-517a104199b4" providerId="ADAL" clId="{05072736-A088-4D18-B7B3-27A3E97F684B}"/>
    <pc:docChg chg="undo custSel modSld">
      <pc:chgData name="Charles Toni" userId="4ba0abe2-8f50-44c6-8db7-517a104199b4" providerId="ADAL" clId="{05072736-A088-4D18-B7B3-27A3E97F684B}" dt="2023-06-19T11:57:27.343" v="41" actId="20577"/>
      <pc:docMkLst>
        <pc:docMk/>
      </pc:docMkLst>
      <pc:sldChg chg="modSp mod">
        <pc:chgData name="Charles Toni" userId="4ba0abe2-8f50-44c6-8db7-517a104199b4" providerId="ADAL" clId="{05072736-A088-4D18-B7B3-27A3E97F684B}" dt="2023-06-19T11:57:27.343" v="41" actId="20577"/>
        <pc:sldMkLst>
          <pc:docMk/>
          <pc:sldMk cId="2269928104" sldId="2495"/>
        </pc:sldMkLst>
        <pc:spChg chg="mod">
          <ac:chgData name="Charles Toni" userId="4ba0abe2-8f50-44c6-8db7-517a104199b4" providerId="ADAL" clId="{05072736-A088-4D18-B7B3-27A3E97F684B}" dt="2023-06-19T11:57:27.343" v="41" actId="20577"/>
          <ac:spMkLst>
            <pc:docMk/>
            <pc:sldMk cId="2269928104" sldId="2495"/>
            <ac:spMk id="2" creationId="{10101F94-F4C8-0CDE-B847-F2CF48CA33AF}"/>
          </ac:spMkLst>
        </pc:spChg>
        <pc:spChg chg="mod">
          <ac:chgData name="Charles Toni" userId="4ba0abe2-8f50-44c6-8db7-517a104199b4" providerId="ADAL" clId="{05072736-A088-4D18-B7B3-27A3E97F684B}" dt="2023-06-19T11:48:28.505" v="13" actId="20577"/>
          <ac:spMkLst>
            <pc:docMk/>
            <pc:sldMk cId="2269928104" sldId="2495"/>
            <ac:spMk id="5" creationId="{B69B87F2-E33A-BD7C-19F4-152AEAC30D53}"/>
          </ac:spMkLst>
        </pc:spChg>
      </pc:sldChg>
      <pc:sldChg chg="modSp mod">
        <pc:chgData name="Charles Toni" userId="4ba0abe2-8f50-44c6-8db7-517a104199b4" providerId="ADAL" clId="{05072736-A088-4D18-B7B3-27A3E97F684B}" dt="2023-06-19T11:48:45.619" v="17" actId="5793"/>
        <pc:sldMkLst>
          <pc:docMk/>
          <pc:sldMk cId="4279505552" sldId="2499"/>
        </pc:sldMkLst>
        <pc:spChg chg="mod">
          <ac:chgData name="Charles Toni" userId="4ba0abe2-8f50-44c6-8db7-517a104199b4" providerId="ADAL" clId="{05072736-A088-4D18-B7B3-27A3E97F684B}" dt="2023-06-19T11:48:45.619" v="17" actId="5793"/>
          <ac:spMkLst>
            <pc:docMk/>
            <pc:sldMk cId="4279505552" sldId="2499"/>
            <ac:spMk id="11" creationId="{9DC816FD-650A-C86A-230A-667568252F5F}"/>
          </ac:spMkLst>
        </pc:spChg>
      </pc:sldChg>
      <pc:sldChg chg="modSp mod">
        <pc:chgData name="Charles Toni" userId="4ba0abe2-8f50-44c6-8db7-517a104199b4" providerId="ADAL" clId="{05072736-A088-4D18-B7B3-27A3E97F684B}" dt="2023-06-19T11:49:34.056" v="31" actId="20577"/>
        <pc:sldMkLst>
          <pc:docMk/>
          <pc:sldMk cId="2360493388" sldId="2500"/>
        </pc:sldMkLst>
        <pc:spChg chg="mod">
          <ac:chgData name="Charles Toni" userId="4ba0abe2-8f50-44c6-8db7-517a104199b4" providerId="ADAL" clId="{05072736-A088-4D18-B7B3-27A3E97F684B}" dt="2023-06-19T11:49:34.056" v="31" actId="20577"/>
          <ac:spMkLst>
            <pc:docMk/>
            <pc:sldMk cId="2360493388" sldId="2500"/>
            <ac:spMk id="4" creationId="{6F503642-A158-B422-30C1-C8D3FFE8077F}"/>
          </ac:spMkLst>
        </pc:spChg>
        <pc:spChg chg="mod">
          <ac:chgData name="Charles Toni" userId="4ba0abe2-8f50-44c6-8db7-517a104199b4" providerId="ADAL" clId="{05072736-A088-4D18-B7B3-27A3E97F684B}" dt="2023-06-19T11:48:58.705" v="24" actId="20577"/>
          <ac:spMkLst>
            <pc:docMk/>
            <pc:sldMk cId="2360493388" sldId="2500"/>
            <ac:spMk id="5" creationId="{A900DE47-6F2F-2158-63C5-39E9503BC1B1}"/>
          </ac:spMkLst>
        </pc:spChg>
      </pc:sldChg>
      <pc:sldChg chg="modSp mod">
        <pc:chgData name="Charles Toni" userId="4ba0abe2-8f50-44c6-8db7-517a104199b4" providerId="ADAL" clId="{05072736-A088-4D18-B7B3-27A3E97F684B}" dt="2023-06-19T11:48:48.908" v="19" actId="5793"/>
        <pc:sldMkLst>
          <pc:docMk/>
          <pc:sldMk cId="860222234" sldId="2501"/>
        </pc:sldMkLst>
        <pc:spChg chg="mod">
          <ac:chgData name="Charles Toni" userId="4ba0abe2-8f50-44c6-8db7-517a104199b4" providerId="ADAL" clId="{05072736-A088-4D18-B7B3-27A3E97F684B}" dt="2023-06-19T11:48:48.908" v="19" actId="5793"/>
          <ac:spMkLst>
            <pc:docMk/>
            <pc:sldMk cId="860222234" sldId="2501"/>
            <ac:spMk id="3" creationId="{DC3E10D4-A4EF-34FC-E037-A1648D437E6B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4EA231-3FCF-3E49-8633-DA1226F22C81}" type="datetimeFigureOut">
              <a:rPr lang="pt-BR" smtClean="0"/>
              <a:t>19/06/2023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C98E81-2DE2-374D-AB00-DF6CA4B16C3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312007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818976-E52B-DF43-8EAB-35F604D55EB3}" type="datetimeFigureOut">
              <a:rPr lang="pt-BR" smtClean="0"/>
              <a:t>19/06/2023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DB5FC7-E3D5-434A-A8C8-B14A7498556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195195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apa da Apresent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6"/>
          <p:cNvSpPr/>
          <p:nvPr userDrawn="1"/>
        </p:nvSpPr>
        <p:spPr>
          <a:xfrm>
            <a:off x="-35858" y="6432271"/>
            <a:ext cx="12240000" cy="432000"/>
          </a:xfrm>
          <a:prstGeom prst="rect">
            <a:avLst/>
          </a:prstGeom>
          <a:solidFill>
            <a:srgbClr val="DCE1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8"/>
          <p:cNvSpPr/>
          <p:nvPr userDrawn="1"/>
        </p:nvSpPr>
        <p:spPr>
          <a:xfrm>
            <a:off x="-35858" y="6262365"/>
            <a:ext cx="12240000" cy="108000"/>
          </a:xfrm>
          <a:prstGeom prst="rect">
            <a:avLst/>
          </a:prstGeom>
          <a:solidFill>
            <a:srgbClr val="F2EE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9" name="Straight Connector 8"/>
          <p:cNvCxnSpPr/>
          <p:nvPr/>
        </p:nvCxnSpPr>
        <p:spPr>
          <a:xfrm>
            <a:off x="2483556" y="3300767"/>
            <a:ext cx="8599622" cy="0"/>
          </a:xfrm>
          <a:prstGeom prst="line">
            <a:avLst/>
          </a:prstGeom>
          <a:ln w="19050">
            <a:solidFill>
              <a:srgbClr val="DCE1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ítulo 4"/>
          <p:cNvSpPr>
            <a:spLocks noGrp="1"/>
          </p:cNvSpPr>
          <p:nvPr>
            <p:ph type="title" hasCustomPrompt="1"/>
          </p:nvPr>
        </p:nvSpPr>
        <p:spPr>
          <a:xfrm>
            <a:off x="5448301" y="3989123"/>
            <a:ext cx="5634878" cy="1825036"/>
          </a:xfrm>
        </p:spPr>
        <p:txBody>
          <a:bodyPr lIns="0" tIns="0" rIns="0" bIns="0" anchor="t">
            <a:normAutofit/>
          </a:bodyPr>
          <a:lstStyle>
            <a:lvl1pPr algn="r">
              <a:defRPr sz="4800" b="0" i="0" spc="-150" baseline="0">
                <a:solidFill>
                  <a:srgbClr val="243A53"/>
                </a:solidFill>
                <a:latin typeface="Calibri Light" charset="0"/>
                <a:ea typeface="Calibri Light" charset="0"/>
                <a:cs typeface="Calibri Light" charset="0"/>
              </a:defRPr>
            </a:lvl1pPr>
          </a:lstStyle>
          <a:p>
            <a:r>
              <a:rPr lang="pt-BR"/>
              <a:t>Editar Título da Apresentação</a:t>
            </a:r>
          </a:p>
        </p:txBody>
      </p:sp>
      <p:sp>
        <p:nvSpPr>
          <p:cNvPr id="18" name="Espaço Reservado para Conteúdo 16"/>
          <p:cNvSpPr>
            <a:spLocks noGrp="1"/>
          </p:cNvSpPr>
          <p:nvPr>
            <p:ph sz="quarter" idx="11" hasCustomPrompt="1"/>
          </p:nvPr>
        </p:nvSpPr>
        <p:spPr>
          <a:xfrm>
            <a:off x="5448301" y="5851291"/>
            <a:ext cx="5635624" cy="326181"/>
          </a:xfrm>
        </p:spPr>
        <p:txBody>
          <a:bodyPr anchor="b">
            <a:noAutofit/>
          </a:bodyPr>
          <a:lstStyle>
            <a:lvl1pPr algn="r">
              <a:defRPr sz="1600" b="0" i="0" baseline="0">
                <a:solidFill>
                  <a:srgbClr val="243A53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pPr lvl="0"/>
            <a:r>
              <a:rPr lang="pt-BR"/>
              <a:t>Editar Mês e Ano</a:t>
            </a:r>
          </a:p>
        </p:txBody>
      </p:sp>
      <p:sp>
        <p:nvSpPr>
          <p:cNvPr id="21" name="Espaço Reservado para Texto 20"/>
          <p:cNvSpPr>
            <a:spLocks noGrp="1"/>
          </p:cNvSpPr>
          <p:nvPr>
            <p:ph type="body" sz="quarter" idx="12" hasCustomPrompt="1"/>
          </p:nvPr>
        </p:nvSpPr>
        <p:spPr>
          <a:xfrm>
            <a:off x="5448301" y="2897886"/>
            <a:ext cx="5634877" cy="372778"/>
          </a:xfrm>
        </p:spPr>
        <p:txBody>
          <a:bodyPr anchor="ctr">
            <a:noAutofit/>
          </a:bodyPr>
          <a:lstStyle>
            <a:lvl1pPr algn="r">
              <a:defRPr sz="2400" b="0" i="0">
                <a:latin typeface="Calibri" charset="0"/>
                <a:ea typeface="Calibri" charset="0"/>
                <a:cs typeface="Calibri" charset="0"/>
              </a:defRPr>
            </a:lvl1pPr>
          </a:lstStyle>
          <a:p>
            <a:pPr lvl="0"/>
            <a:r>
              <a:rPr lang="pt-BR"/>
              <a:t>Editar Nome do Cliente</a:t>
            </a:r>
          </a:p>
        </p:txBody>
      </p:sp>
      <p:sp>
        <p:nvSpPr>
          <p:cNvPr id="23" name="Espaço Reservado para Texto 22"/>
          <p:cNvSpPr>
            <a:spLocks noGrp="1"/>
          </p:cNvSpPr>
          <p:nvPr>
            <p:ph type="body" sz="quarter" idx="13" hasCustomPrompt="1"/>
          </p:nvPr>
        </p:nvSpPr>
        <p:spPr>
          <a:xfrm>
            <a:off x="5448300" y="3382815"/>
            <a:ext cx="5635625" cy="419100"/>
          </a:xfrm>
        </p:spPr>
        <p:txBody>
          <a:bodyPr/>
          <a:lstStyle>
            <a:lvl1pPr algn="r">
              <a:defRPr b="0" i="0" spc="-150">
                <a:latin typeface="Calibri Light" charset="0"/>
                <a:ea typeface="Calibri Light" charset="0"/>
                <a:cs typeface="Calibri Light" charset="0"/>
              </a:defRPr>
            </a:lvl1pPr>
          </a:lstStyle>
          <a:p>
            <a:pPr lvl="0"/>
            <a:r>
              <a:rPr lang="pt-BR"/>
              <a:t>Editar Nome do Projeto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BC64E5F5-3B87-D139-D0ED-05D6F2941F8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5782" y="2077938"/>
            <a:ext cx="3348000" cy="117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27529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Abertura de Seção com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/>
          <p:cNvPicPr>
            <a:picLocks noChangeAspect="1"/>
          </p:cNvPicPr>
          <p:nvPr userDrawn="1"/>
        </p:nvPicPr>
        <p:blipFill rotWithShape="1">
          <a:blip r:embed="rId2"/>
          <a:srcRect l="1194"/>
          <a:stretch/>
        </p:blipFill>
        <p:spPr>
          <a:xfrm>
            <a:off x="-71720" y="4843659"/>
            <a:ext cx="12349039" cy="2048695"/>
          </a:xfrm>
          <a:prstGeom prst="rect">
            <a:avLst/>
          </a:prstGeom>
        </p:spPr>
      </p:pic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" y="0"/>
            <a:ext cx="12192000" cy="4832241"/>
          </a:xfrm>
          <a:solidFill>
            <a:schemeClr val="bg1">
              <a:lumMod val="95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 b="0" i="0">
                <a:latin typeface="Calibri Light" charset="0"/>
                <a:ea typeface="Calibri Light" charset="0"/>
                <a:cs typeface="Calibri Light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/>
              <a:t>Arraste a imagem para o espaço reservado ou clique no ícone para adicionar</a:t>
            </a:r>
            <a:endParaRPr lang="en-US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D9C0B01C-FA65-4FDC-3D92-84A9259F7485}"/>
              </a:ext>
            </a:extLst>
          </p:cNvPr>
          <p:cNvSpPr/>
          <p:nvPr userDrawn="1"/>
        </p:nvSpPr>
        <p:spPr>
          <a:xfrm>
            <a:off x="-2" y="5094514"/>
            <a:ext cx="12192000" cy="1752786"/>
          </a:xfrm>
          <a:prstGeom prst="rect">
            <a:avLst/>
          </a:prstGeom>
          <a:solidFill>
            <a:srgbClr val="DCE1E7"/>
          </a:solidFill>
          <a:ln>
            <a:solidFill>
              <a:srgbClr val="DCE1E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1" y="5074920"/>
            <a:ext cx="8398412" cy="822960"/>
          </a:xfrm>
        </p:spPr>
        <p:txBody>
          <a:bodyPr tIns="0" bIns="0" anchor="b">
            <a:noAutofit/>
          </a:bodyPr>
          <a:lstStyle>
            <a:lvl1pPr>
              <a:defRPr sz="3600" b="0" i="0" spc="-150">
                <a:solidFill>
                  <a:srgbClr val="243A53"/>
                </a:solidFill>
                <a:latin typeface="Calibri Light" charset="0"/>
                <a:ea typeface="Calibri Light" charset="0"/>
                <a:cs typeface="Calibri Light" charset="0"/>
              </a:defRPr>
            </a:lvl1pPr>
          </a:lstStyle>
          <a:p>
            <a:r>
              <a:rPr lang="pt-BR" dirty="0"/>
              <a:t>Clique para editar estilo do título mestre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77364"/>
            <a:ext cx="8398096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2400" b="0" i="0">
                <a:solidFill>
                  <a:srgbClr val="243A53"/>
                </a:solidFill>
                <a:latin typeface="Calibri Light" charset="0"/>
                <a:ea typeface="Calibri Light" charset="0"/>
                <a:cs typeface="Calibri Light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id="{825F39F5-3FBC-EBB1-9558-B6A8DAF88F5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2308" y="5615209"/>
            <a:ext cx="1700784" cy="594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07283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Conteúdo + Foto Later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4051300" cy="6858000"/>
          </a:xfrm>
          <a:prstGeom prst="rect">
            <a:avLst/>
          </a:prstGeom>
        </p:spPr>
      </p:pic>
      <p:sp>
        <p:nvSpPr>
          <p:cNvPr id="10" name="Retângulo 9">
            <a:extLst>
              <a:ext uri="{FF2B5EF4-FFF2-40B4-BE49-F238E27FC236}">
                <a16:creationId xmlns:a16="http://schemas.microsoft.com/office/drawing/2014/main" id="{F42F6B5A-545D-3C12-7293-7DCCCE3EAD32}"/>
              </a:ext>
            </a:extLst>
          </p:cNvPr>
          <p:cNvSpPr/>
          <p:nvPr userDrawn="1"/>
        </p:nvSpPr>
        <p:spPr>
          <a:xfrm>
            <a:off x="-2" y="5094514"/>
            <a:ext cx="3677699" cy="1752786"/>
          </a:xfrm>
          <a:prstGeom prst="rect">
            <a:avLst/>
          </a:prstGeom>
          <a:solidFill>
            <a:srgbClr val="DCE1E7"/>
          </a:solidFill>
          <a:ln>
            <a:solidFill>
              <a:srgbClr val="DCE1E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25231" y="30145"/>
            <a:ext cx="7966769" cy="6876001"/>
          </a:xfrm>
          <a:solidFill>
            <a:schemeClr val="bg1">
              <a:lumMod val="95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 b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/>
              <a:t>Arraste a imagem para o espaço reservado ou clique no ícone para adicionar</a:t>
            </a:r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 rot="5400000">
            <a:off x="720768" y="3371539"/>
            <a:ext cx="6876000" cy="132923"/>
          </a:xfrm>
          <a:prstGeom prst="rect">
            <a:avLst/>
          </a:prstGeom>
          <a:solidFill>
            <a:srgbClr val="F2EE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8933" y="485425"/>
            <a:ext cx="3089543" cy="2749713"/>
          </a:xfrm>
        </p:spPr>
        <p:txBody>
          <a:bodyPr tIns="0" bIns="0" anchor="b">
            <a:noAutofit/>
          </a:bodyPr>
          <a:lstStyle>
            <a:lvl1pPr>
              <a:lnSpc>
                <a:spcPct val="75000"/>
              </a:lnSpc>
              <a:defRPr sz="2800" b="0">
                <a:solidFill>
                  <a:srgbClr val="243A53"/>
                </a:solidFill>
              </a:defRPr>
            </a:lvl1pPr>
          </a:lstStyle>
          <a:p>
            <a:r>
              <a:rPr lang="pt-BR"/>
              <a:t>Clique para editar estilo do título mestre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8933" y="3283263"/>
            <a:ext cx="3089543" cy="2769197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rgbClr val="243A53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1F11B5B5-7E8B-10A4-8FC8-C48445E00BD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866" y="6132570"/>
            <a:ext cx="1700784" cy="594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66506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omente Título Fundo Vanil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-55232"/>
            <a:ext cx="12192000" cy="6421120"/>
          </a:xfrm>
          <a:prstGeom prst="rect">
            <a:avLst/>
          </a:prstGeom>
          <a:solidFill>
            <a:srgbClr val="EFEA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66800" y="1945809"/>
            <a:ext cx="10058400" cy="3235792"/>
          </a:xfrm>
        </p:spPr>
        <p:txBody>
          <a:bodyPr anchor="ctr">
            <a:noAutofit/>
          </a:bodyPr>
          <a:lstStyle>
            <a:lvl1pPr>
              <a:defRPr sz="6000" b="0" i="0" spc="-150">
                <a:solidFill>
                  <a:srgbClr val="243A53"/>
                </a:solidFill>
                <a:latin typeface="Calibri Light" charset="0"/>
                <a:ea typeface="Calibri Light" charset="0"/>
                <a:cs typeface="Calibri Light" charset="0"/>
              </a:defRPr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4" name="Rectangle 6"/>
          <p:cNvSpPr/>
          <p:nvPr userDrawn="1"/>
        </p:nvSpPr>
        <p:spPr>
          <a:xfrm>
            <a:off x="0" y="6408000"/>
            <a:ext cx="12192000" cy="450000"/>
          </a:xfrm>
          <a:prstGeom prst="rect">
            <a:avLst/>
          </a:prstGeom>
          <a:solidFill>
            <a:srgbClr val="DCE1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1190305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ranco total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83341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ide Final marca Sm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1" y="5113826"/>
            <a:ext cx="12192000" cy="1744177"/>
          </a:xfrm>
          <a:prstGeom prst="rect">
            <a:avLst/>
          </a:prstGeom>
          <a:solidFill>
            <a:srgbClr val="DCE1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6"/>
          <p:cNvSpPr/>
          <p:nvPr userDrawn="1"/>
        </p:nvSpPr>
        <p:spPr>
          <a:xfrm>
            <a:off x="1" y="4933246"/>
            <a:ext cx="12192000" cy="151987"/>
          </a:xfrm>
          <a:prstGeom prst="rect">
            <a:avLst/>
          </a:prstGeom>
          <a:solidFill>
            <a:srgbClr val="F2EE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pt-BR" sz="1287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6D6C853-EED3-0B54-3FF9-BCA097D67F6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6986" y="1709090"/>
            <a:ext cx="4831422" cy="168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9904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ide Final P/ Marca Clien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1" y="5113826"/>
            <a:ext cx="12192000" cy="1744177"/>
          </a:xfrm>
          <a:prstGeom prst="rect">
            <a:avLst/>
          </a:prstGeom>
          <a:solidFill>
            <a:srgbClr val="DCE1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6"/>
          <p:cNvSpPr/>
          <p:nvPr userDrawn="1"/>
        </p:nvSpPr>
        <p:spPr>
          <a:xfrm>
            <a:off x="1" y="4933246"/>
            <a:ext cx="12192000" cy="151987"/>
          </a:xfrm>
          <a:prstGeom prst="rect">
            <a:avLst/>
          </a:prstGeom>
          <a:solidFill>
            <a:srgbClr val="F2EE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pt-BR" sz="1287"/>
          </a:p>
        </p:txBody>
      </p:sp>
    </p:spTree>
    <p:extLst>
      <p:ext uri="{BB962C8B-B14F-4D97-AF65-F5344CB8AC3E}">
        <p14:creationId xmlns:p14="http://schemas.microsoft.com/office/powerpoint/2010/main" val="31146433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Conteúdo Padr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8"/>
          <p:cNvCxnSpPr/>
          <p:nvPr userDrawn="1"/>
        </p:nvCxnSpPr>
        <p:spPr>
          <a:xfrm>
            <a:off x="0" y="494996"/>
            <a:ext cx="9953480" cy="0"/>
          </a:xfrm>
          <a:prstGeom prst="line">
            <a:avLst/>
          </a:prstGeom>
          <a:ln w="9525">
            <a:solidFill>
              <a:srgbClr val="DCE1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Espaço Reservado para Conteúdo 12"/>
          <p:cNvSpPr>
            <a:spLocks noGrp="1"/>
          </p:cNvSpPr>
          <p:nvPr>
            <p:ph sz="quarter" idx="13"/>
          </p:nvPr>
        </p:nvSpPr>
        <p:spPr>
          <a:xfrm>
            <a:off x="758825" y="1581149"/>
            <a:ext cx="10823575" cy="4497917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14" name="Título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estilo do título mestre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F6E0498-2E5D-9170-87DB-C55CA4F54B6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7258" y="226197"/>
            <a:ext cx="1565834" cy="54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48283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Conteúdo (página Pa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8"/>
          <p:cNvCxnSpPr/>
          <p:nvPr userDrawn="1"/>
        </p:nvCxnSpPr>
        <p:spPr>
          <a:xfrm>
            <a:off x="2238520" y="494996"/>
            <a:ext cx="9953480" cy="0"/>
          </a:xfrm>
          <a:prstGeom prst="line">
            <a:avLst/>
          </a:prstGeom>
          <a:ln w="9525">
            <a:solidFill>
              <a:srgbClr val="DCE1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estilo do título mestre</a:t>
            </a:r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0"/>
          </p:nvPr>
        </p:nvSpPr>
        <p:spPr>
          <a:xfrm>
            <a:off x="741363" y="1597552"/>
            <a:ext cx="10553700" cy="4464581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B4898CC-95E9-EA49-83BA-83EDE867ED0C}" type="slidenum">
              <a:rPr lang="pt-BR" smtClean="0"/>
              <a:pPr/>
              <a:t>‹nº›</a:t>
            </a:fld>
            <a:endParaRPr lang="pt-BR"/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id="{7CF6CA41-FDF4-ED36-C2BB-5E34392B248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597" y="226197"/>
            <a:ext cx="1565834" cy="54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08926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ópico em Destaq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6600" b="0" i="0" spc="-150">
                <a:solidFill>
                  <a:schemeClr val="tx1">
                    <a:lumMod val="85000"/>
                    <a:lumOff val="15000"/>
                  </a:schemeClr>
                </a:solidFill>
                <a:latin typeface="Calibri Light" charset="0"/>
                <a:ea typeface="Calibri Light" charset="0"/>
                <a:cs typeface="Calibri Light" charset="0"/>
              </a:defRPr>
            </a:lvl1pPr>
          </a:lstStyle>
          <a:p>
            <a:r>
              <a:rPr lang="pt-BR"/>
              <a:t>Clique para editar estilo do título mestre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b="0" i="0" cap="none" spc="0" baseline="0">
                <a:solidFill>
                  <a:schemeClr val="tx2"/>
                </a:solidFill>
                <a:latin typeface="Calibri Light" charset="0"/>
                <a:ea typeface="Calibri Light" charset="0"/>
                <a:cs typeface="Calibri Light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cxnSp>
        <p:nvCxnSpPr>
          <p:cNvPr id="10" name="Straight Connector 8"/>
          <p:cNvCxnSpPr/>
          <p:nvPr userDrawn="1"/>
        </p:nvCxnSpPr>
        <p:spPr>
          <a:xfrm>
            <a:off x="0" y="494996"/>
            <a:ext cx="9953480" cy="0"/>
          </a:xfrm>
          <a:prstGeom prst="line">
            <a:avLst/>
          </a:prstGeom>
          <a:ln w="9525">
            <a:solidFill>
              <a:srgbClr val="DCE1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2">
            <a:extLst>
              <a:ext uri="{FF2B5EF4-FFF2-40B4-BE49-F238E27FC236}">
                <a16:creationId xmlns:a16="http://schemas.microsoft.com/office/drawing/2014/main" id="{52513EC4-570B-C74B-8CDA-B4B0DCCE3BB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7258" y="226197"/>
            <a:ext cx="1565834" cy="54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77876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uas Partes de Conteúdo - c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80" y="1627094"/>
            <a:ext cx="4937760" cy="4241999"/>
          </a:xfrm>
          <a:solidFill>
            <a:srgbClr val="D4DAE1"/>
          </a:solidFill>
          <a:ln>
            <a:noFill/>
          </a:ln>
        </p:spPr>
        <p:txBody>
          <a:bodyPr vert="horz" lIns="0" tIns="45720" rIns="0" bIns="45720" rtlCol="0">
            <a:normAutofit/>
          </a:bodyPr>
          <a:lstStyle>
            <a:lvl1pPr>
              <a:defRPr lang="pt-BR" b="0" dirty="0"/>
            </a:lvl1pPr>
            <a:lvl2pPr>
              <a:defRPr lang="pt-BR" b="0" dirty="0"/>
            </a:lvl2pPr>
            <a:lvl3pPr>
              <a:defRPr lang="pt-BR" b="0" dirty="0"/>
            </a:lvl3pPr>
            <a:lvl4pPr>
              <a:defRPr lang="pt-BR" b="0" dirty="0"/>
            </a:lvl4pPr>
            <a:lvl5pPr>
              <a:defRPr lang="en-US" b="0" dirty="0"/>
            </a:lvl5pPr>
          </a:lstStyle>
          <a:p>
            <a:pPr lv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pt-BR"/>
              <a:t>Clique para editar os estilos de texto mestres</a:t>
            </a:r>
          </a:p>
          <a:p>
            <a:pPr marL="452438" lvl="1" indent="-252413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bg2">
                  <a:lumMod val="75000"/>
                </a:schemeClr>
              </a:buClr>
              <a:buSzPct val="125000"/>
              <a:tabLst/>
            </a:pPr>
            <a:r>
              <a:rPr lang="pt-BR"/>
              <a:t>Segundo nível</a:t>
            </a:r>
          </a:p>
          <a:p>
            <a:pPr marL="677863" lvl="2" indent="-293688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bg2">
                  <a:lumMod val="75000"/>
                </a:schemeClr>
              </a:buClr>
              <a:buSzPct val="120000"/>
              <a:buFont typeface="Wingdings" charset="2"/>
              <a:buChar char="§"/>
              <a:tabLst/>
            </a:pPr>
            <a:r>
              <a:rPr lang="pt-BR"/>
              <a:t>Terceiro nível</a:t>
            </a:r>
          </a:p>
          <a:p>
            <a:pPr marL="892175" lvl="3" indent="-325438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bg2">
                  <a:lumMod val="75000"/>
                </a:schemeClr>
              </a:buClr>
              <a:buFont typeface="Courier New" charset="0"/>
              <a:buChar char="o"/>
              <a:tabLst/>
            </a:pPr>
            <a:r>
              <a:rPr lang="pt-BR"/>
              <a:t>Quarto nível</a:t>
            </a:r>
          </a:p>
          <a:p>
            <a:pPr marL="1068388" lvl="4" indent="-319088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bg2">
                  <a:lumMod val="75000"/>
                </a:schemeClr>
              </a:buClr>
              <a:buSzPct val="110000"/>
              <a:buFont typeface="Wingdings" charset="2"/>
              <a:buChar char="ü"/>
              <a:tabLst/>
            </a:pPr>
            <a:r>
              <a:rPr lang="pt-BR"/>
              <a:t>Quinto nível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627094"/>
            <a:ext cx="4937760" cy="4242001"/>
          </a:xfrm>
          <a:solidFill>
            <a:srgbClr val="EFEADB"/>
          </a:solidFill>
          <a:ln>
            <a:noFill/>
          </a:ln>
        </p:spPr>
        <p:txBody>
          <a:bodyPr vert="horz" lIns="0" tIns="45720" rIns="0" bIns="45720" rtlCol="0">
            <a:normAutofit/>
          </a:bodyPr>
          <a:lstStyle>
            <a:lvl1pPr>
              <a:defRPr lang="pt-BR" b="0"/>
            </a:lvl1pPr>
            <a:lvl2pPr>
              <a:defRPr lang="pt-BR" b="0"/>
            </a:lvl2pPr>
            <a:lvl3pPr>
              <a:defRPr lang="pt-BR" b="0"/>
            </a:lvl3pPr>
            <a:lvl4pPr>
              <a:defRPr lang="pt-BR" b="0"/>
            </a:lvl4pPr>
            <a:lvl5pPr>
              <a:defRPr lang="en-US" b="0" dirty="0"/>
            </a:lvl5pPr>
          </a:lstStyle>
          <a:p>
            <a:pPr lv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pt-BR"/>
              <a:t>Clique para editar os estilos de texto mestres</a:t>
            </a:r>
          </a:p>
          <a:p>
            <a:pPr marL="452438" lvl="1" indent="-252413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bg2">
                  <a:lumMod val="75000"/>
                </a:schemeClr>
              </a:buClr>
              <a:buSzPct val="125000"/>
              <a:tabLst/>
            </a:pPr>
            <a:r>
              <a:rPr lang="pt-BR"/>
              <a:t>Segundo nível</a:t>
            </a:r>
          </a:p>
          <a:p>
            <a:pPr marL="677863" lvl="2" indent="-293688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bg2">
                  <a:lumMod val="75000"/>
                </a:schemeClr>
              </a:buClr>
              <a:buSzPct val="120000"/>
              <a:buFont typeface="Wingdings" charset="2"/>
              <a:buChar char="§"/>
              <a:tabLst/>
            </a:pPr>
            <a:r>
              <a:rPr lang="pt-BR"/>
              <a:t>Terceiro nível</a:t>
            </a:r>
          </a:p>
          <a:p>
            <a:pPr marL="892175" lvl="3" indent="-325438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bg2">
                  <a:lumMod val="75000"/>
                </a:schemeClr>
              </a:buClr>
              <a:buFont typeface="Courier New" charset="0"/>
              <a:buChar char="o"/>
              <a:tabLst/>
            </a:pPr>
            <a:r>
              <a:rPr lang="pt-BR"/>
              <a:t>Quarto nível</a:t>
            </a:r>
          </a:p>
          <a:p>
            <a:pPr marL="1068388" lvl="4" indent="-319088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bg2">
                  <a:lumMod val="75000"/>
                </a:schemeClr>
              </a:buClr>
              <a:buSzPct val="110000"/>
              <a:buFont typeface="Wingdings" charset="2"/>
              <a:buChar char="ü"/>
              <a:tabLst/>
            </a:pPr>
            <a:r>
              <a:rPr lang="pt-BR"/>
              <a:t>Quinto nível</a:t>
            </a:r>
            <a:endParaRPr lang="en-US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0" y="494996"/>
            <a:ext cx="9953480" cy="0"/>
          </a:xfrm>
          <a:prstGeom prst="line">
            <a:avLst/>
          </a:prstGeom>
          <a:ln w="9525">
            <a:solidFill>
              <a:srgbClr val="DCE1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estilo do título mestre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7E87D6A6-5059-31A6-80A9-5E96E76D847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7258" y="226197"/>
            <a:ext cx="1565834" cy="54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78063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uas Partes de Conteúdo -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80" y="1627094"/>
            <a:ext cx="4937760" cy="4241999"/>
          </a:xfrm>
          <a:noFill/>
          <a:ln>
            <a:noFill/>
          </a:ln>
        </p:spPr>
        <p:txBody>
          <a:bodyPr vert="horz" lIns="0" tIns="45720" rIns="0" bIns="45720" rtlCol="0">
            <a:normAutofit/>
          </a:bodyPr>
          <a:lstStyle>
            <a:lvl1pPr>
              <a:defRPr lang="pt-BR" b="0" dirty="0"/>
            </a:lvl1pPr>
            <a:lvl2pPr>
              <a:defRPr lang="pt-BR" b="0" dirty="0"/>
            </a:lvl2pPr>
            <a:lvl3pPr>
              <a:defRPr lang="pt-BR" b="0" dirty="0"/>
            </a:lvl3pPr>
            <a:lvl4pPr>
              <a:defRPr lang="pt-BR" b="0" dirty="0"/>
            </a:lvl4pPr>
            <a:lvl5pPr>
              <a:defRPr lang="en-US" b="0" dirty="0"/>
            </a:lvl5pPr>
          </a:lstStyle>
          <a:p>
            <a:pPr lv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pt-BR"/>
              <a:t>Clique para editar os estilos de texto mestres</a:t>
            </a:r>
          </a:p>
          <a:p>
            <a:pPr marL="452438" lvl="1" indent="-252413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bg2">
                  <a:lumMod val="75000"/>
                </a:schemeClr>
              </a:buClr>
              <a:buSzPct val="125000"/>
              <a:tabLst/>
            </a:pPr>
            <a:r>
              <a:rPr lang="pt-BR"/>
              <a:t>Segundo nível</a:t>
            </a:r>
          </a:p>
          <a:p>
            <a:pPr marL="677863" lvl="2" indent="-293688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bg2">
                  <a:lumMod val="75000"/>
                </a:schemeClr>
              </a:buClr>
              <a:buSzPct val="120000"/>
              <a:buFont typeface="Wingdings" charset="2"/>
              <a:buChar char="§"/>
              <a:tabLst/>
            </a:pPr>
            <a:r>
              <a:rPr lang="pt-BR"/>
              <a:t>Terceiro nível</a:t>
            </a:r>
          </a:p>
          <a:p>
            <a:pPr marL="892175" lvl="3" indent="-325438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bg2">
                  <a:lumMod val="75000"/>
                </a:schemeClr>
              </a:buClr>
              <a:buFont typeface="Courier New" charset="0"/>
              <a:buChar char="o"/>
              <a:tabLst/>
            </a:pPr>
            <a:r>
              <a:rPr lang="pt-BR"/>
              <a:t>Quarto nível</a:t>
            </a:r>
          </a:p>
          <a:p>
            <a:pPr marL="1068388" lvl="4" indent="-319088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bg2">
                  <a:lumMod val="75000"/>
                </a:schemeClr>
              </a:buClr>
              <a:buSzPct val="110000"/>
              <a:buFont typeface="Wingdings" charset="2"/>
              <a:buChar char="ü"/>
              <a:tabLst/>
            </a:pPr>
            <a:r>
              <a:rPr lang="pt-BR"/>
              <a:t>Quinto nível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627094"/>
            <a:ext cx="4937760" cy="4242001"/>
          </a:xfrm>
          <a:noFill/>
          <a:ln>
            <a:noFill/>
          </a:ln>
        </p:spPr>
        <p:txBody>
          <a:bodyPr vert="horz" lIns="0" tIns="45720" rIns="0" bIns="45720" rtlCol="0">
            <a:normAutofit/>
          </a:bodyPr>
          <a:lstStyle>
            <a:lvl1pPr>
              <a:defRPr lang="pt-BR" b="0"/>
            </a:lvl1pPr>
            <a:lvl2pPr>
              <a:defRPr lang="pt-BR" b="0"/>
            </a:lvl2pPr>
            <a:lvl3pPr>
              <a:defRPr lang="pt-BR" b="0"/>
            </a:lvl3pPr>
            <a:lvl4pPr>
              <a:defRPr lang="pt-BR" b="0"/>
            </a:lvl4pPr>
            <a:lvl5pPr>
              <a:defRPr lang="en-US" b="0" dirty="0"/>
            </a:lvl5pPr>
          </a:lstStyle>
          <a:p>
            <a:pPr lv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pt-BR"/>
              <a:t>Clique para editar os estilos de texto mestres</a:t>
            </a:r>
          </a:p>
          <a:p>
            <a:pPr marL="452438" lvl="1" indent="-252413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bg2">
                  <a:lumMod val="75000"/>
                </a:schemeClr>
              </a:buClr>
              <a:buSzPct val="125000"/>
              <a:tabLst/>
            </a:pPr>
            <a:r>
              <a:rPr lang="pt-BR"/>
              <a:t>Segundo nível</a:t>
            </a:r>
          </a:p>
          <a:p>
            <a:pPr marL="677863" lvl="2" indent="-293688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bg2">
                  <a:lumMod val="75000"/>
                </a:schemeClr>
              </a:buClr>
              <a:buSzPct val="120000"/>
              <a:buFont typeface="Wingdings" charset="2"/>
              <a:buChar char="§"/>
              <a:tabLst/>
            </a:pPr>
            <a:r>
              <a:rPr lang="pt-BR"/>
              <a:t>Terceiro nível</a:t>
            </a:r>
          </a:p>
          <a:p>
            <a:pPr marL="892175" lvl="3" indent="-325438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bg2">
                  <a:lumMod val="75000"/>
                </a:schemeClr>
              </a:buClr>
              <a:buFont typeface="Courier New" charset="0"/>
              <a:buChar char="o"/>
              <a:tabLst/>
            </a:pPr>
            <a:r>
              <a:rPr lang="pt-BR"/>
              <a:t>Quarto nível</a:t>
            </a:r>
          </a:p>
          <a:p>
            <a:pPr marL="1068388" lvl="4" indent="-319088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bg2">
                  <a:lumMod val="75000"/>
                </a:schemeClr>
              </a:buClr>
              <a:buSzPct val="110000"/>
              <a:buFont typeface="Wingdings" charset="2"/>
              <a:buChar char="ü"/>
              <a:tabLst/>
            </a:pPr>
            <a:r>
              <a:rPr lang="pt-BR"/>
              <a:t>Quinto nível</a:t>
            </a:r>
            <a:endParaRPr lang="en-US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0" y="494996"/>
            <a:ext cx="9953480" cy="0"/>
          </a:xfrm>
          <a:prstGeom prst="line">
            <a:avLst/>
          </a:prstGeom>
          <a:ln w="9525">
            <a:solidFill>
              <a:srgbClr val="DCE1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estilo do título mestre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D3285A56-864D-6BEF-4A77-6E552199446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7258" y="226197"/>
            <a:ext cx="1565834" cy="54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92659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 padr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8437" y="1899139"/>
            <a:ext cx="10058400" cy="2676672"/>
          </a:xfrm>
        </p:spPr>
        <p:txBody>
          <a:bodyPr anchor="ctr">
            <a:normAutofit/>
          </a:bodyPr>
          <a:lstStyle>
            <a:lvl1pPr>
              <a:defRPr sz="4400" b="0" i="0" spc="-150">
                <a:latin typeface="Calibri Light" charset="0"/>
                <a:ea typeface="Calibri Light" charset="0"/>
                <a:cs typeface="Calibri Light" charset="0"/>
              </a:defRPr>
            </a:lvl1pPr>
          </a:lstStyle>
          <a:p>
            <a:r>
              <a:rPr lang="pt-BR"/>
              <a:t>Clique para editar estilo do título mestre</a:t>
            </a:r>
            <a:endParaRPr lang="en-US"/>
          </a:p>
        </p:txBody>
      </p:sp>
      <p:cxnSp>
        <p:nvCxnSpPr>
          <p:cNvPr id="6" name="Straight Connector 8"/>
          <p:cNvCxnSpPr/>
          <p:nvPr userDrawn="1"/>
        </p:nvCxnSpPr>
        <p:spPr>
          <a:xfrm>
            <a:off x="0" y="494996"/>
            <a:ext cx="9953480" cy="0"/>
          </a:xfrm>
          <a:prstGeom prst="line">
            <a:avLst/>
          </a:prstGeom>
          <a:ln w="9525">
            <a:solidFill>
              <a:srgbClr val="DCE1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B8E3592B-3BE4-A62C-0F4A-60FE95C5419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7258" y="226197"/>
            <a:ext cx="1565834" cy="54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95594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m Branco com Marc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8"/>
          <p:cNvCxnSpPr/>
          <p:nvPr userDrawn="1"/>
        </p:nvCxnSpPr>
        <p:spPr>
          <a:xfrm>
            <a:off x="0" y="494996"/>
            <a:ext cx="9953480" cy="0"/>
          </a:xfrm>
          <a:prstGeom prst="line">
            <a:avLst/>
          </a:prstGeom>
          <a:ln w="9525">
            <a:solidFill>
              <a:srgbClr val="DCE1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6"/>
          <p:cNvSpPr/>
          <p:nvPr userDrawn="1"/>
        </p:nvSpPr>
        <p:spPr>
          <a:xfrm>
            <a:off x="-35858" y="6432271"/>
            <a:ext cx="12240000" cy="432000"/>
          </a:xfrm>
          <a:prstGeom prst="rect">
            <a:avLst/>
          </a:prstGeom>
          <a:solidFill>
            <a:srgbClr val="DCE1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" name="Rectangle 8"/>
          <p:cNvSpPr/>
          <p:nvPr userDrawn="1"/>
        </p:nvSpPr>
        <p:spPr>
          <a:xfrm>
            <a:off x="-35858" y="6262365"/>
            <a:ext cx="12240000" cy="108000"/>
          </a:xfrm>
          <a:prstGeom prst="rect">
            <a:avLst/>
          </a:prstGeom>
          <a:solidFill>
            <a:srgbClr val="F2EE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F4182568-577D-156C-1D3A-1D05CD5CD75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7258" y="226197"/>
            <a:ext cx="1565834" cy="54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48569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údo com Legenda Later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rgbClr val="DCE1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78784" y="0"/>
            <a:ext cx="72000" cy="6858000"/>
          </a:xfrm>
          <a:prstGeom prst="rect">
            <a:avLst/>
          </a:prstGeom>
          <a:solidFill>
            <a:srgbClr val="F2EE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65225" y="1130299"/>
            <a:ext cx="2644959" cy="1750059"/>
          </a:xfrm>
        </p:spPr>
        <p:txBody>
          <a:bodyPr anchor="b">
            <a:normAutofit/>
          </a:bodyPr>
          <a:lstStyle>
            <a:lvl1pPr>
              <a:defRPr sz="3600" b="0" i="0">
                <a:solidFill>
                  <a:srgbClr val="243A53"/>
                </a:solidFill>
                <a:latin typeface="Calibri Light" charset="0"/>
                <a:ea typeface="Calibri Light" charset="0"/>
                <a:cs typeface="Calibri Light" charset="0"/>
              </a:defRPr>
            </a:lvl1pPr>
          </a:lstStyle>
          <a:p>
            <a:r>
              <a:rPr lang="pt-BR"/>
              <a:t>Clique para editar estilo do título mestre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65225" y="2926080"/>
            <a:ext cx="2644959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 b="0">
                <a:solidFill>
                  <a:srgbClr val="243A53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0"/>
          </p:nvPr>
        </p:nvSpPr>
        <p:spPr>
          <a:xfrm>
            <a:off x="4538663" y="1130300"/>
            <a:ext cx="6789737" cy="5174904"/>
          </a:xfrm>
        </p:spPr>
        <p:txBody>
          <a:bodyPr/>
          <a:lstStyle/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7AD0529F-51E5-DFA1-0A0D-836289AE519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7258" y="226197"/>
            <a:ext cx="1565834" cy="54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5655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35858" y="6432271"/>
            <a:ext cx="12240000" cy="432000"/>
          </a:xfrm>
          <a:prstGeom prst="rect">
            <a:avLst/>
          </a:prstGeom>
          <a:solidFill>
            <a:srgbClr val="DCE1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-35858" y="6262365"/>
            <a:ext cx="12240000" cy="108000"/>
          </a:xfrm>
          <a:prstGeom prst="rect">
            <a:avLst/>
          </a:prstGeom>
          <a:solidFill>
            <a:srgbClr val="F2EE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741684" y="561579"/>
            <a:ext cx="9211786" cy="9008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estilo do título mestre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741682" y="1608955"/>
            <a:ext cx="10705251" cy="447638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pt-BR"/>
              <a:t>Clique para editar os estilos de texto mestres</a:t>
            </a:r>
          </a:p>
          <a:p>
            <a:pPr marL="452438" lvl="1" indent="-252413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bg2">
                  <a:lumMod val="75000"/>
                </a:schemeClr>
              </a:buClr>
              <a:buSzPct val="125000"/>
              <a:tabLst/>
            </a:pPr>
            <a:r>
              <a:rPr lang="pt-BR"/>
              <a:t>Segundo nível</a:t>
            </a:r>
          </a:p>
          <a:p>
            <a:pPr marL="677863" lvl="2" indent="-293688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bg2">
                  <a:lumMod val="75000"/>
                </a:schemeClr>
              </a:buClr>
              <a:buSzPct val="120000"/>
              <a:buFont typeface="Wingdings" charset="2"/>
              <a:buChar char="§"/>
              <a:tabLst/>
            </a:pPr>
            <a:r>
              <a:rPr lang="pt-BR"/>
              <a:t>Terceiro nível</a:t>
            </a:r>
          </a:p>
          <a:p>
            <a:pPr marL="892175" lvl="3" indent="-325438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bg2">
                  <a:lumMod val="75000"/>
                </a:schemeClr>
              </a:buClr>
              <a:buFont typeface="Courier New" charset="0"/>
              <a:buChar char="o"/>
              <a:tabLst/>
            </a:pPr>
            <a:r>
              <a:rPr lang="pt-BR"/>
              <a:t>Quarto nível</a:t>
            </a:r>
          </a:p>
          <a:p>
            <a:pPr marL="1068388" lvl="4" indent="-319088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bg2">
                  <a:lumMod val="75000"/>
                </a:schemeClr>
              </a:buClr>
              <a:buSzPct val="110000"/>
              <a:buFont typeface="Wingdings" charset="2"/>
              <a:buChar char="ü"/>
              <a:tabLst/>
            </a:pPr>
            <a:r>
              <a:rPr lang="pt-BR"/>
              <a:t>Quinto nível</a:t>
            </a:r>
            <a:endParaRPr lang="en-US"/>
          </a:p>
        </p:txBody>
      </p:sp>
      <p:sp>
        <p:nvSpPr>
          <p:cNvPr id="6" name="Espaço Reservado para Número de Slide 5"/>
          <p:cNvSpPr>
            <a:spLocks noGrp="1"/>
          </p:cNvSpPr>
          <p:nvPr userDrawn="1">
            <p:ph type="sldNum" sz="quarter" idx="4"/>
          </p:nvPr>
        </p:nvSpPr>
        <p:spPr>
          <a:xfrm>
            <a:off x="10265794" y="6437856"/>
            <a:ext cx="1548465" cy="24938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1">
                <a:solidFill>
                  <a:schemeClr val="bg2">
                    <a:lumMod val="50000"/>
                  </a:schemeClr>
                </a:solidFill>
                <a:latin typeface="Calibri Light" charset="0"/>
                <a:ea typeface="Calibri Light" charset="0"/>
                <a:cs typeface="Calibri Light" charset="0"/>
              </a:defRPr>
            </a:lvl1pPr>
          </a:lstStyle>
          <a:p>
            <a:fld id="{AB4898CC-95E9-EA49-83BA-83EDE867ED0C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371567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7" r:id="rId1"/>
    <p:sldLayoutId id="2147483828" r:id="rId2"/>
    <p:sldLayoutId id="2147483829" r:id="rId3"/>
    <p:sldLayoutId id="2147483830" r:id="rId4"/>
    <p:sldLayoutId id="2147483831" r:id="rId5"/>
    <p:sldLayoutId id="2147483832" r:id="rId6"/>
    <p:sldLayoutId id="2147483833" r:id="rId7"/>
    <p:sldLayoutId id="2147483834" r:id="rId8"/>
    <p:sldLayoutId id="2147483835" r:id="rId9"/>
    <p:sldLayoutId id="2147483836" r:id="rId10"/>
    <p:sldLayoutId id="2147483837" r:id="rId11"/>
    <p:sldLayoutId id="2147483838" r:id="rId12"/>
    <p:sldLayoutId id="2147483839" r:id="rId13"/>
    <p:sldLayoutId id="2147483840" r:id="rId14"/>
    <p:sldLayoutId id="2147483841" r:id="rId15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3600" b="0" i="0" kern="0" spc="-150" baseline="0">
          <a:solidFill>
            <a:srgbClr val="243A53"/>
          </a:solidFill>
          <a:latin typeface="Calibri Light" charset="0"/>
          <a:ea typeface="Calibri Light" charset="0"/>
          <a:cs typeface="Calibri Light" charset="0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lang="pt-BR" sz="2800" b="0" kern="1200" dirty="0">
          <a:solidFill>
            <a:schemeClr val="bg2">
              <a:lumMod val="25000"/>
            </a:schemeClr>
          </a:solidFill>
          <a:latin typeface="Calibri" charset="0"/>
          <a:ea typeface="Calibri" charset="0"/>
          <a:cs typeface="Calibri" charset="0"/>
        </a:defRPr>
      </a:lvl1pPr>
      <a:lvl2pPr marL="542925" indent="-3429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>
            <a:lumMod val="50000"/>
          </a:schemeClr>
        </a:buClr>
        <a:buFont typeface="Arial" charset="0"/>
        <a:buChar char="•"/>
        <a:defRPr lang="pt-BR" sz="2800" b="0" kern="1200" dirty="0">
          <a:solidFill>
            <a:schemeClr val="bg2">
              <a:lumMod val="25000"/>
            </a:schemeClr>
          </a:solidFill>
          <a:latin typeface="Calibri" charset="0"/>
          <a:ea typeface="Calibri" charset="0"/>
          <a:cs typeface="Calibri" charset="0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>
            <a:lumMod val="50000"/>
          </a:schemeClr>
        </a:buClr>
        <a:buFont typeface="Calibri" pitchFamily="34" charset="0"/>
        <a:buChar char="◦"/>
        <a:defRPr lang="pt-BR" sz="2400" b="0" kern="1200" dirty="0">
          <a:solidFill>
            <a:schemeClr val="bg2">
              <a:lumMod val="25000"/>
            </a:schemeClr>
          </a:solidFill>
          <a:latin typeface="Calibri" charset="0"/>
          <a:ea typeface="Calibri" charset="0"/>
          <a:cs typeface="Calibri" charset="0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>
            <a:lumMod val="50000"/>
          </a:schemeClr>
        </a:buClr>
        <a:buFont typeface="Calibri" pitchFamily="34" charset="0"/>
        <a:buChar char="◦"/>
        <a:defRPr lang="pt-BR" sz="2000" b="0" kern="1200" dirty="0">
          <a:solidFill>
            <a:schemeClr val="bg2">
              <a:lumMod val="25000"/>
            </a:schemeClr>
          </a:solidFill>
          <a:latin typeface="Calibri" charset="0"/>
          <a:ea typeface="Calibri" charset="0"/>
          <a:cs typeface="Calibri" charset="0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>
            <a:lumMod val="50000"/>
          </a:schemeClr>
        </a:buClr>
        <a:buFont typeface="Calibri" pitchFamily="34" charset="0"/>
        <a:buChar char="◦"/>
        <a:defRPr lang="en-US" sz="2000" b="0" kern="1200" dirty="0">
          <a:solidFill>
            <a:schemeClr val="bg2">
              <a:lumMod val="25000"/>
            </a:schemeClr>
          </a:solidFill>
          <a:latin typeface="Calibri" charset="0"/>
          <a:ea typeface="Calibri" charset="0"/>
          <a:cs typeface="Calibri" charset="0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0101F94-F4C8-0CDE-B847-F2CF48CA33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dirty="0">
                <a:solidFill>
                  <a:schemeClr val="bg2">
                    <a:lumMod val="25000"/>
                  </a:schemeClr>
                </a:solidFill>
              </a:rPr>
              <a:t>Relatório fotográfico </a:t>
            </a:r>
            <a:br>
              <a:rPr lang="pt-BR" dirty="0">
                <a:solidFill>
                  <a:schemeClr val="bg2">
                    <a:lumMod val="25000"/>
                  </a:schemeClr>
                </a:solidFill>
              </a:rPr>
            </a:br>
            <a:r>
              <a:rPr lang="pt-BR" dirty="0">
                <a:solidFill>
                  <a:schemeClr val="bg2">
                    <a:lumMod val="25000"/>
                  </a:schemeClr>
                </a:solidFill>
              </a:rPr>
              <a:t>nª Medição </a:t>
            </a:r>
            <a:br>
              <a:rPr lang="pt-BR" dirty="0"/>
            </a:br>
            <a:endParaRPr lang="pt-BR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9E50042-90DB-728A-060A-2467681339A8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pt-BR" dirty="0">
                <a:solidFill>
                  <a:schemeClr val="bg2">
                    <a:lumMod val="25000"/>
                  </a:schemeClr>
                </a:solidFill>
              </a:rPr>
              <a:t>Mês</a:t>
            </a:r>
            <a:r>
              <a:rPr lang="pt-BR" dirty="0"/>
              <a:t> e </a:t>
            </a:r>
            <a:r>
              <a:rPr lang="pt-BR" dirty="0">
                <a:solidFill>
                  <a:schemeClr val="bg2">
                    <a:lumMod val="25000"/>
                  </a:schemeClr>
                </a:solidFill>
              </a:rPr>
              <a:t>Ano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7E3B63C2-0CE9-3032-B7B1-BFC159E7F86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t-BR" dirty="0"/>
              <a:t>SENAR PARANÁ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B69B87F2-E33A-BD7C-19F4-152AEAC30D5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pt-BR" dirty="0"/>
              <a:t>Nome da obra</a:t>
            </a:r>
          </a:p>
        </p:txBody>
      </p:sp>
      <p:pic>
        <p:nvPicPr>
          <p:cNvPr id="6" name="Espaço Reservado para Conteúdo 6" descr="Logotipo, nome da empresa&#10;&#10;Descrição gerada automaticamente">
            <a:extLst>
              <a:ext uri="{FF2B5EF4-FFF2-40B4-BE49-F238E27FC236}">
                <a16:creationId xmlns:a16="http://schemas.microsoft.com/office/drawing/2014/main" id="{D49BFB13-8DBC-A382-CA49-B973197BEE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4807" y="3607371"/>
            <a:ext cx="3283413" cy="1825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99281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ço Reservado para Conteúdo 4" descr="Logotipo, nome da empresa&#10;&#10;Descrição gerada automaticamente">
            <a:extLst>
              <a:ext uri="{FF2B5EF4-FFF2-40B4-BE49-F238E27FC236}">
                <a16:creationId xmlns:a16="http://schemas.microsoft.com/office/drawing/2014/main" id="{726F0ABC-F6A9-2431-428D-B445A81286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17270" y="218059"/>
            <a:ext cx="650858" cy="547312"/>
          </a:xfrm>
          <a:prstGeom prst="rect">
            <a:avLst/>
          </a:prstGeom>
        </p:spPr>
      </p:pic>
      <p:sp>
        <p:nvSpPr>
          <p:cNvPr id="5" name="Espaço Reservado para Conteúdo 1">
            <a:extLst>
              <a:ext uri="{FF2B5EF4-FFF2-40B4-BE49-F238E27FC236}">
                <a16:creationId xmlns:a16="http://schemas.microsoft.com/office/drawing/2014/main" id="{0C9D007C-8267-4E96-92CD-72BDE53E61C2}"/>
              </a:ext>
            </a:extLst>
          </p:cNvPr>
          <p:cNvSpPr txBox="1">
            <a:spLocks/>
          </p:cNvSpPr>
          <p:nvPr/>
        </p:nvSpPr>
        <p:spPr>
          <a:xfrm>
            <a:off x="1638865" y="6262634"/>
            <a:ext cx="1509580" cy="389107"/>
          </a:xfrm>
          <a:prstGeom prst="rect">
            <a:avLst/>
          </a:prstGeom>
        </p:spPr>
        <p:txBody>
          <a:bodyPr vert="horz" lIns="0" tIns="45720" rIns="0" bIns="45720" rtlCol="0" anchor="t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lang="pt-BR" sz="2800" b="0" kern="1200">
                <a:solidFill>
                  <a:schemeClr val="bg2">
                    <a:lumMod val="25000"/>
                  </a:schemeClr>
                </a:solidFill>
                <a:latin typeface="Calibri Light" panose="020F0302020204030204" pitchFamily="34" charset="0"/>
                <a:ea typeface="Calibri" charset="0"/>
                <a:cs typeface="Calibri Light" panose="020F0302020204030204" pitchFamily="34" charset="0"/>
              </a:defRPr>
            </a:lvl1pPr>
            <a:lvl2pPr marL="542925" indent="-3429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>
                  <a:lumMod val="50000"/>
                </a:schemeClr>
              </a:buClr>
              <a:buFont typeface="Arial" charset="0"/>
              <a:buChar char="•"/>
              <a:defRPr lang="pt-BR" sz="2800" b="0" kern="1200">
                <a:solidFill>
                  <a:schemeClr val="bg2">
                    <a:lumMod val="25000"/>
                  </a:schemeClr>
                </a:solidFill>
                <a:latin typeface="Calibri Light" panose="020F0302020204030204" pitchFamily="34" charset="0"/>
                <a:ea typeface="Calibri" charset="0"/>
                <a:cs typeface="Calibri Light" panose="020F0302020204030204" pitchFamily="34" charset="0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>
                  <a:lumMod val="50000"/>
                </a:schemeClr>
              </a:buClr>
              <a:buFont typeface="Calibri" pitchFamily="34" charset="0"/>
              <a:buChar char="◦"/>
              <a:defRPr lang="pt-BR" sz="2400" b="0" kern="1200">
                <a:solidFill>
                  <a:schemeClr val="bg2">
                    <a:lumMod val="25000"/>
                  </a:schemeClr>
                </a:solidFill>
                <a:latin typeface="Calibri Light" panose="020F0302020204030204" pitchFamily="34" charset="0"/>
                <a:ea typeface="Calibri" charset="0"/>
                <a:cs typeface="Calibri Light" panose="020F0302020204030204" pitchFamily="34" charset="0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>
                  <a:lumMod val="50000"/>
                </a:schemeClr>
              </a:buClr>
              <a:buFont typeface="Calibri" pitchFamily="34" charset="0"/>
              <a:buChar char="◦"/>
              <a:defRPr lang="pt-BR" sz="2000" b="0" kern="1200">
                <a:solidFill>
                  <a:schemeClr val="bg2">
                    <a:lumMod val="25000"/>
                  </a:schemeClr>
                </a:solidFill>
                <a:latin typeface="Calibri Light" panose="020F0302020204030204" pitchFamily="34" charset="0"/>
                <a:ea typeface="Calibri" charset="0"/>
                <a:cs typeface="Calibri Light" panose="020F0302020204030204" pitchFamily="34" charset="0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>
                  <a:lumMod val="50000"/>
                </a:schemeClr>
              </a:buClr>
              <a:buFont typeface="Calibri" pitchFamily="34" charset="0"/>
              <a:buChar char="◦"/>
              <a:defRPr lang="en-US" sz="2000" b="0" kern="1200">
                <a:solidFill>
                  <a:schemeClr val="bg2">
                    <a:lumMod val="25000"/>
                  </a:schemeClr>
                </a:solidFill>
                <a:latin typeface="Calibri Light" panose="020F0302020204030204" pitchFamily="34" charset="0"/>
                <a:ea typeface="Calibri" charset="0"/>
                <a:cs typeface="Calibri Light" panose="020F0302020204030204" pitchFamily="34" charset="0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FOTO 01  - DESCRIÇÃO</a:t>
            </a:r>
            <a:endParaRPr lang="pt-BR" sz="1333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Espaço Reservado para Conteúdo 1">
            <a:extLst>
              <a:ext uri="{FF2B5EF4-FFF2-40B4-BE49-F238E27FC236}">
                <a16:creationId xmlns:a16="http://schemas.microsoft.com/office/drawing/2014/main" id="{56BB3A4B-C29B-0B3E-A2CC-19F2D4644295}"/>
              </a:ext>
            </a:extLst>
          </p:cNvPr>
          <p:cNvSpPr txBox="1">
            <a:spLocks/>
          </p:cNvSpPr>
          <p:nvPr/>
        </p:nvSpPr>
        <p:spPr>
          <a:xfrm>
            <a:off x="5270217" y="6262634"/>
            <a:ext cx="1620036" cy="389107"/>
          </a:xfrm>
          <a:prstGeom prst="rect">
            <a:avLst/>
          </a:prstGeom>
        </p:spPr>
        <p:txBody>
          <a:bodyPr vert="horz" lIns="0" tIns="45720" rIns="0" bIns="45720" rtlCol="0" anchor="t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lang="pt-BR" sz="2800" b="0" kern="1200">
                <a:solidFill>
                  <a:schemeClr val="bg2">
                    <a:lumMod val="25000"/>
                  </a:schemeClr>
                </a:solidFill>
                <a:latin typeface="Calibri Light" panose="020F0302020204030204" pitchFamily="34" charset="0"/>
                <a:ea typeface="Calibri" charset="0"/>
                <a:cs typeface="Calibri Light" panose="020F0302020204030204" pitchFamily="34" charset="0"/>
              </a:defRPr>
            </a:lvl1pPr>
            <a:lvl2pPr marL="542925" indent="-3429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>
                  <a:lumMod val="50000"/>
                </a:schemeClr>
              </a:buClr>
              <a:buFont typeface="Arial" charset="0"/>
              <a:buChar char="•"/>
              <a:defRPr lang="pt-BR" sz="2800" b="0" kern="1200">
                <a:solidFill>
                  <a:schemeClr val="bg2">
                    <a:lumMod val="25000"/>
                  </a:schemeClr>
                </a:solidFill>
                <a:latin typeface="Calibri Light" panose="020F0302020204030204" pitchFamily="34" charset="0"/>
                <a:ea typeface="Calibri" charset="0"/>
                <a:cs typeface="Calibri Light" panose="020F0302020204030204" pitchFamily="34" charset="0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>
                  <a:lumMod val="50000"/>
                </a:schemeClr>
              </a:buClr>
              <a:buFont typeface="Calibri" pitchFamily="34" charset="0"/>
              <a:buChar char="◦"/>
              <a:defRPr lang="pt-BR" sz="2400" b="0" kern="1200">
                <a:solidFill>
                  <a:schemeClr val="bg2">
                    <a:lumMod val="25000"/>
                  </a:schemeClr>
                </a:solidFill>
                <a:latin typeface="Calibri Light" panose="020F0302020204030204" pitchFamily="34" charset="0"/>
                <a:ea typeface="Calibri" charset="0"/>
                <a:cs typeface="Calibri Light" panose="020F0302020204030204" pitchFamily="34" charset="0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>
                  <a:lumMod val="50000"/>
                </a:schemeClr>
              </a:buClr>
              <a:buFont typeface="Calibri" pitchFamily="34" charset="0"/>
              <a:buChar char="◦"/>
              <a:defRPr lang="pt-BR" sz="2000" b="0" kern="1200">
                <a:solidFill>
                  <a:schemeClr val="bg2">
                    <a:lumMod val="25000"/>
                  </a:schemeClr>
                </a:solidFill>
                <a:latin typeface="Calibri Light" panose="020F0302020204030204" pitchFamily="34" charset="0"/>
                <a:ea typeface="Calibri" charset="0"/>
                <a:cs typeface="Calibri Light" panose="020F0302020204030204" pitchFamily="34" charset="0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>
                  <a:lumMod val="50000"/>
                </a:schemeClr>
              </a:buClr>
              <a:buFont typeface="Calibri" pitchFamily="34" charset="0"/>
              <a:buChar char="◦"/>
              <a:defRPr lang="en-US" sz="2000" b="0" kern="1200">
                <a:solidFill>
                  <a:schemeClr val="bg2">
                    <a:lumMod val="25000"/>
                  </a:schemeClr>
                </a:solidFill>
                <a:latin typeface="Calibri Light" panose="020F0302020204030204" pitchFamily="34" charset="0"/>
                <a:ea typeface="Calibri" charset="0"/>
                <a:cs typeface="Calibri Light" panose="020F0302020204030204" pitchFamily="34" charset="0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FOTO 02  -  DESCRIÇÃO</a:t>
            </a:r>
          </a:p>
        </p:txBody>
      </p:sp>
      <p:sp>
        <p:nvSpPr>
          <p:cNvPr id="7" name="Espaço Reservado para Conteúdo 1">
            <a:extLst>
              <a:ext uri="{FF2B5EF4-FFF2-40B4-BE49-F238E27FC236}">
                <a16:creationId xmlns:a16="http://schemas.microsoft.com/office/drawing/2014/main" id="{D09A5F78-70A6-8025-5DE4-3D85EFE44786}"/>
              </a:ext>
            </a:extLst>
          </p:cNvPr>
          <p:cNvSpPr txBox="1">
            <a:spLocks/>
          </p:cNvSpPr>
          <p:nvPr/>
        </p:nvSpPr>
        <p:spPr>
          <a:xfrm>
            <a:off x="9012025" y="6262634"/>
            <a:ext cx="2381778" cy="389107"/>
          </a:xfrm>
          <a:prstGeom prst="rect">
            <a:avLst/>
          </a:prstGeom>
        </p:spPr>
        <p:txBody>
          <a:bodyPr vert="horz" lIns="0" tIns="45720" rIns="0" bIns="45720" rtlCol="0" anchor="t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lang="pt-BR" sz="2800" b="0" kern="1200">
                <a:solidFill>
                  <a:schemeClr val="bg2">
                    <a:lumMod val="25000"/>
                  </a:schemeClr>
                </a:solidFill>
                <a:latin typeface="Calibri Light" panose="020F0302020204030204" pitchFamily="34" charset="0"/>
                <a:ea typeface="Calibri" charset="0"/>
                <a:cs typeface="Calibri Light" panose="020F0302020204030204" pitchFamily="34" charset="0"/>
              </a:defRPr>
            </a:lvl1pPr>
            <a:lvl2pPr marL="542925" indent="-3429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>
                  <a:lumMod val="50000"/>
                </a:schemeClr>
              </a:buClr>
              <a:buFont typeface="Arial" charset="0"/>
              <a:buChar char="•"/>
              <a:defRPr lang="pt-BR" sz="2800" b="0" kern="1200">
                <a:solidFill>
                  <a:schemeClr val="bg2">
                    <a:lumMod val="25000"/>
                  </a:schemeClr>
                </a:solidFill>
                <a:latin typeface="Calibri Light" panose="020F0302020204030204" pitchFamily="34" charset="0"/>
                <a:ea typeface="Calibri" charset="0"/>
                <a:cs typeface="Calibri Light" panose="020F0302020204030204" pitchFamily="34" charset="0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>
                  <a:lumMod val="50000"/>
                </a:schemeClr>
              </a:buClr>
              <a:buFont typeface="Calibri" pitchFamily="34" charset="0"/>
              <a:buChar char="◦"/>
              <a:defRPr lang="pt-BR" sz="2400" b="0" kern="1200">
                <a:solidFill>
                  <a:schemeClr val="bg2">
                    <a:lumMod val="25000"/>
                  </a:schemeClr>
                </a:solidFill>
                <a:latin typeface="Calibri Light" panose="020F0302020204030204" pitchFamily="34" charset="0"/>
                <a:ea typeface="Calibri" charset="0"/>
                <a:cs typeface="Calibri Light" panose="020F0302020204030204" pitchFamily="34" charset="0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>
                  <a:lumMod val="50000"/>
                </a:schemeClr>
              </a:buClr>
              <a:buFont typeface="Calibri" pitchFamily="34" charset="0"/>
              <a:buChar char="◦"/>
              <a:defRPr lang="pt-BR" sz="2000" b="0" kern="1200">
                <a:solidFill>
                  <a:schemeClr val="bg2">
                    <a:lumMod val="25000"/>
                  </a:schemeClr>
                </a:solidFill>
                <a:latin typeface="Calibri Light" panose="020F0302020204030204" pitchFamily="34" charset="0"/>
                <a:ea typeface="Calibri" charset="0"/>
                <a:cs typeface="Calibri Light" panose="020F0302020204030204" pitchFamily="34" charset="0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>
                  <a:lumMod val="50000"/>
                </a:schemeClr>
              </a:buClr>
              <a:buFont typeface="Calibri" pitchFamily="34" charset="0"/>
              <a:buChar char="◦"/>
              <a:defRPr lang="en-US" sz="2000" b="0" kern="1200">
                <a:solidFill>
                  <a:schemeClr val="bg2">
                    <a:lumMod val="25000"/>
                  </a:schemeClr>
                </a:solidFill>
                <a:latin typeface="Calibri Light" panose="020F0302020204030204" pitchFamily="34" charset="0"/>
                <a:ea typeface="Calibri" charset="0"/>
                <a:cs typeface="Calibri Light" panose="020F0302020204030204" pitchFamily="34" charset="0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FOTO 03  - DESCRIÇÃO</a:t>
            </a:r>
          </a:p>
        </p:txBody>
      </p:sp>
      <p:sp>
        <p:nvSpPr>
          <p:cNvPr id="11" name="Título 2">
            <a:extLst>
              <a:ext uri="{FF2B5EF4-FFF2-40B4-BE49-F238E27FC236}">
                <a16:creationId xmlns:a16="http://schemas.microsoft.com/office/drawing/2014/main" id="{9DC816FD-650A-C86A-230A-667568252F5F}"/>
              </a:ext>
            </a:extLst>
          </p:cNvPr>
          <p:cNvSpPr txBox="1">
            <a:spLocks/>
          </p:cNvSpPr>
          <p:nvPr/>
        </p:nvSpPr>
        <p:spPr>
          <a:xfrm>
            <a:off x="741684" y="-37861"/>
            <a:ext cx="8673306" cy="90080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fontScale="55000" lnSpcReduction="20000"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6600" b="0" i="0" kern="0" spc="-150" baseline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charset="0"/>
                <a:ea typeface="Calibri Light" charset="0"/>
                <a:cs typeface="Calibri Light" charset="0"/>
              </a:defRPr>
            </a:lvl1pPr>
          </a:lstStyle>
          <a:p>
            <a:r>
              <a:rPr lang="pt-PT" dirty="0"/>
              <a:t>RELATÓRIO FOTOGRÁFICO DE MEDIÇÃO DE OBRA</a:t>
            </a:r>
            <a:br>
              <a:rPr lang="pt-PT" dirty="0"/>
            </a:br>
            <a:r>
              <a:rPr lang="pt-PT" sz="4400" dirty="0"/>
              <a:t>DD/MM/AAAA – Unidade 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2795055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ço Reservado para Conteúdo 4" descr="Logotipo, nome da empresa&#10;&#10;Descrição gerada automaticamente">
            <a:extLst>
              <a:ext uri="{FF2B5EF4-FFF2-40B4-BE49-F238E27FC236}">
                <a16:creationId xmlns:a16="http://schemas.microsoft.com/office/drawing/2014/main" id="{726F0ABC-F6A9-2431-428D-B445A81286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17270" y="218059"/>
            <a:ext cx="650858" cy="547312"/>
          </a:xfrm>
          <a:prstGeom prst="rect">
            <a:avLst/>
          </a:prstGeom>
        </p:spPr>
      </p:pic>
      <p:sp>
        <p:nvSpPr>
          <p:cNvPr id="5" name="Espaço Reservado para Conteúdo 1">
            <a:extLst>
              <a:ext uri="{FF2B5EF4-FFF2-40B4-BE49-F238E27FC236}">
                <a16:creationId xmlns:a16="http://schemas.microsoft.com/office/drawing/2014/main" id="{0C9D007C-8267-4E96-92CD-72BDE53E61C2}"/>
              </a:ext>
            </a:extLst>
          </p:cNvPr>
          <p:cNvSpPr txBox="1">
            <a:spLocks/>
          </p:cNvSpPr>
          <p:nvPr/>
        </p:nvSpPr>
        <p:spPr>
          <a:xfrm>
            <a:off x="1638865" y="6262634"/>
            <a:ext cx="1509580" cy="389107"/>
          </a:xfrm>
          <a:prstGeom prst="rect">
            <a:avLst/>
          </a:prstGeom>
        </p:spPr>
        <p:txBody>
          <a:bodyPr vert="horz" lIns="0" tIns="45720" rIns="0" bIns="45720" rtlCol="0" anchor="t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lang="pt-BR" sz="2800" b="0" kern="1200">
                <a:solidFill>
                  <a:schemeClr val="bg2">
                    <a:lumMod val="25000"/>
                  </a:schemeClr>
                </a:solidFill>
                <a:latin typeface="Calibri Light" panose="020F0302020204030204" pitchFamily="34" charset="0"/>
                <a:ea typeface="Calibri" charset="0"/>
                <a:cs typeface="Calibri Light" panose="020F0302020204030204" pitchFamily="34" charset="0"/>
              </a:defRPr>
            </a:lvl1pPr>
            <a:lvl2pPr marL="542925" indent="-3429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>
                  <a:lumMod val="50000"/>
                </a:schemeClr>
              </a:buClr>
              <a:buFont typeface="Arial" charset="0"/>
              <a:buChar char="•"/>
              <a:defRPr lang="pt-BR" sz="2800" b="0" kern="1200">
                <a:solidFill>
                  <a:schemeClr val="bg2">
                    <a:lumMod val="25000"/>
                  </a:schemeClr>
                </a:solidFill>
                <a:latin typeface="Calibri Light" panose="020F0302020204030204" pitchFamily="34" charset="0"/>
                <a:ea typeface="Calibri" charset="0"/>
                <a:cs typeface="Calibri Light" panose="020F0302020204030204" pitchFamily="34" charset="0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>
                  <a:lumMod val="50000"/>
                </a:schemeClr>
              </a:buClr>
              <a:buFont typeface="Calibri" pitchFamily="34" charset="0"/>
              <a:buChar char="◦"/>
              <a:defRPr lang="pt-BR" sz="2400" b="0" kern="1200">
                <a:solidFill>
                  <a:schemeClr val="bg2">
                    <a:lumMod val="25000"/>
                  </a:schemeClr>
                </a:solidFill>
                <a:latin typeface="Calibri Light" panose="020F0302020204030204" pitchFamily="34" charset="0"/>
                <a:ea typeface="Calibri" charset="0"/>
                <a:cs typeface="Calibri Light" panose="020F0302020204030204" pitchFamily="34" charset="0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>
                  <a:lumMod val="50000"/>
                </a:schemeClr>
              </a:buClr>
              <a:buFont typeface="Calibri" pitchFamily="34" charset="0"/>
              <a:buChar char="◦"/>
              <a:defRPr lang="pt-BR" sz="2000" b="0" kern="1200">
                <a:solidFill>
                  <a:schemeClr val="bg2">
                    <a:lumMod val="25000"/>
                  </a:schemeClr>
                </a:solidFill>
                <a:latin typeface="Calibri Light" panose="020F0302020204030204" pitchFamily="34" charset="0"/>
                <a:ea typeface="Calibri" charset="0"/>
                <a:cs typeface="Calibri Light" panose="020F0302020204030204" pitchFamily="34" charset="0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>
                  <a:lumMod val="50000"/>
                </a:schemeClr>
              </a:buClr>
              <a:buFont typeface="Calibri" pitchFamily="34" charset="0"/>
              <a:buChar char="◦"/>
              <a:defRPr lang="en-US" sz="2000" b="0" kern="1200">
                <a:solidFill>
                  <a:schemeClr val="bg2">
                    <a:lumMod val="25000"/>
                  </a:schemeClr>
                </a:solidFill>
                <a:latin typeface="Calibri Light" panose="020F0302020204030204" pitchFamily="34" charset="0"/>
                <a:ea typeface="Calibri" charset="0"/>
                <a:cs typeface="Calibri Light" panose="020F0302020204030204" pitchFamily="34" charset="0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FOTO 04  - DESCRIÇÃO</a:t>
            </a:r>
            <a:endParaRPr lang="pt-BR" sz="1333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Espaço Reservado para Conteúdo 1">
            <a:extLst>
              <a:ext uri="{FF2B5EF4-FFF2-40B4-BE49-F238E27FC236}">
                <a16:creationId xmlns:a16="http://schemas.microsoft.com/office/drawing/2014/main" id="{56BB3A4B-C29B-0B3E-A2CC-19F2D4644295}"/>
              </a:ext>
            </a:extLst>
          </p:cNvPr>
          <p:cNvSpPr txBox="1">
            <a:spLocks/>
          </p:cNvSpPr>
          <p:nvPr/>
        </p:nvSpPr>
        <p:spPr>
          <a:xfrm>
            <a:off x="5270217" y="6262634"/>
            <a:ext cx="1620036" cy="389107"/>
          </a:xfrm>
          <a:prstGeom prst="rect">
            <a:avLst/>
          </a:prstGeom>
        </p:spPr>
        <p:txBody>
          <a:bodyPr vert="horz" lIns="0" tIns="45720" rIns="0" bIns="45720" rtlCol="0" anchor="t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lang="pt-BR" sz="2800" b="0" kern="1200">
                <a:solidFill>
                  <a:schemeClr val="bg2">
                    <a:lumMod val="25000"/>
                  </a:schemeClr>
                </a:solidFill>
                <a:latin typeface="Calibri Light" panose="020F0302020204030204" pitchFamily="34" charset="0"/>
                <a:ea typeface="Calibri" charset="0"/>
                <a:cs typeface="Calibri Light" panose="020F0302020204030204" pitchFamily="34" charset="0"/>
              </a:defRPr>
            </a:lvl1pPr>
            <a:lvl2pPr marL="542925" indent="-3429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>
                  <a:lumMod val="50000"/>
                </a:schemeClr>
              </a:buClr>
              <a:buFont typeface="Arial" charset="0"/>
              <a:buChar char="•"/>
              <a:defRPr lang="pt-BR" sz="2800" b="0" kern="1200">
                <a:solidFill>
                  <a:schemeClr val="bg2">
                    <a:lumMod val="25000"/>
                  </a:schemeClr>
                </a:solidFill>
                <a:latin typeface="Calibri Light" panose="020F0302020204030204" pitchFamily="34" charset="0"/>
                <a:ea typeface="Calibri" charset="0"/>
                <a:cs typeface="Calibri Light" panose="020F0302020204030204" pitchFamily="34" charset="0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>
                  <a:lumMod val="50000"/>
                </a:schemeClr>
              </a:buClr>
              <a:buFont typeface="Calibri" pitchFamily="34" charset="0"/>
              <a:buChar char="◦"/>
              <a:defRPr lang="pt-BR" sz="2400" b="0" kern="1200">
                <a:solidFill>
                  <a:schemeClr val="bg2">
                    <a:lumMod val="25000"/>
                  </a:schemeClr>
                </a:solidFill>
                <a:latin typeface="Calibri Light" panose="020F0302020204030204" pitchFamily="34" charset="0"/>
                <a:ea typeface="Calibri" charset="0"/>
                <a:cs typeface="Calibri Light" panose="020F0302020204030204" pitchFamily="34" charset="0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>
                  <a:lumMod val="50000"/>
                </a:schemeClr>
              </a:buClr>
              <a:buFont typeface="Calibri" pitchFamily="34" charset="0"/>
              <a:buChar char="◦"/>
              <a:defRPr lang="pt-BR" sz="2000" b="0" kern="1200">
                <a:solidFill>
                  <a:schemeClr val="bg2">
                    <a:lumMod val="25000"/>
                  </a:schemeClr>
                </a:solidFill>
                <a:latin typeface="Calibri Light" panose="020F0302020204030204" pitchFamily="34" charset="0"/>
                <a:ea typeface="Calibri" charset="0"/>
                <a:cs typeface="Calibri Light" panose="020F0302020204030204" pitchFamily="34" charset="0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>
                  <a:lumMod val="50000"/>
                </a:schemeClr>
              </a:buClr>
              <a:buFont typeface="Calibri" pitchFamily="34" charset="0"/>
              <a:buChar char="◦"/>
              <a:defRPr lang="en-US" sz="2000" b="0" kern="1200">
                <a:solidFill>
                  <a:schemeClr val="bg2">
                    <a:lumMod val="25000"/>
                  </a:schemeClr>
                </a:solidFill>
                <a:latin typeface="Calibri Light" panose="020F0302020204030204" pitchFamily="34" charset="0"/>
                <a:ea typeface="Calibri" charset="0"/>
                <a:cs typeface="Calibri Light" panose="020F0302020204030204" pitchFamily="34" charset="0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FOTO 05  -  DESCRIÇÃO</a:t>
            </a:r>
          </a:p>
        </p:txBody>
      </p:sp>
      <p:sp>
        <p:nvSpPr>
          <p:cNvPr id="7" name="Espaço Reservado para Conteúdo 1">
            <a:extLst>
              <a:ext uri="{FF2B5EF4-FFF2-40B4-BE49-F238E27FC236}">
                <a16:creationId xmlns:a16="http://schemas.microsoft.com/office/drawing/2014/main" id="{D09A5F78-70A6-8025-5DE4-3D85EFE44786}"/>
              </a:ext>
            </a:extLst>
          </p:cNvPr>
          <p:cNvSpPr txBox="1">
            <a:spLocks/>
          </p:cNvSpPr>
          <p:nvPr/>
        </p:nvSpPr>
        <p:spPr>
          <a:xfrm>
            <a:off x="9012025" y="6262634"/>
            <a:ext cx="2381778" cy="389107"/>
          </a:xfrm>
          <a:prstGeom prst="rect">
            <a:avLst/>
          </a:prstGeom>
        </p:spPr>
        <p:txBody>
          <a:bodyPr vert="horz" lIns="0" tIns="45720" rIns="0" bIns="45720" rtlCol="0" anchor="t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lang="pt-BR" sz="2800" b="0" kern="1200">
                <a:solidFill>
                  <a:schemeClr val="bg2">
                    <a:lumMod val="25000"/>
                  </a:schemeClr>
                </a:solidFill>
                <a:latin typeface="Calibri Light" panose="020F0302020204030204" pitchFamily="34" charset="0"/>
                <a:ea typeface="Calibri" charset="0"/>
                <a:cs typeface="Calibri Light" panose="020F0302020204030204" pitchFamily="34" charset="0"/>
              </a:defRPr>
            </a:lvl1pPr>
            <a:lvl2pPr marL="542925" indent="-3429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>
                  <a:lumMod val="50000"/>
                </a:schemeClr>
              </a:buClr>
              <a:buFont typeface="Arial" charset="0"/>
              <a:buChar char="•"/>
              <a:defRPr lang="pt-BR" sz="2800" b="0" kern="1200">
                <a:solidFill>
                  <a:schemeClr val="bg2">
                    <a:lumMod val="25000"/>
                  </a:schemeClr>
                </a:solidFill>
                <a:latin typeface="Calibri Light" panose="020F0302020204030204" pitchFamily="34" charset="0"/>
                <a:ea typeface="Calibri" charset="0"/>
                <a:cs typeface="Calibri Light" panose="020F0302020204030204" pitchFamily="34" charset="0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>
                  <a:lumMod val="50000"/>
                </a:schemeClr>
              </a:buClr>
              <a:buFont typeface="Calibri" pitchFamily="34" charset="0"/>
              <a:buChar char="◦"/>
              <a:defRPr lang="pt-BR" sz="2400" b="0" kern="1200">
                <a:solidFill>
                  <a:schemeClr val="bg2">
                    <a:lumMod val="25000"/>
                  </a:schemeClr>
                </a:solidFill>
                <a:latin typeface="Calibri Light" panose="020F0302020204030204" pitchFamily="34" charset="0"/>
                <a:ea typeface="Calibri" charset="0"/>
                <a:cs typeface="Calibri Light" panose="020F0302020204030204" pitchFamily="34" charset="0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>
                  <a:lumMod val="50000"/>
                </a:schemeClr>
              </a:buClr>
              <a:buFont typeface="Calibri" pitchFamily="34" charset="0"/>
              <a:buChar char="◦"/>
              <a:defRPr lang="pt-BR" sz="2000" b="0" kern="1200">
                <a:solidFill>
                  <a:schemeClr val="bg2">
                    <a:lumMod val="25000"/>
                  </a:schemeClr>
                </a:solidFill>
                <a:latin typeface="Calibri Light" panose="020F0302020204030204" pitchFamily="34" charset="0"/>
                <a:ea typeface="Calibri" charset="0"/>
                <a:cs typeface="Calibri Light" panose="020F0302020204030204" pitchFamily="34" charset="0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>
                  <a:lumMod val="50000"/>
                </a:schemeClr>
              </a:buClr>
              <a:buFont typeface="Calibri" pitchFamily="34" charset="0"/>
              <a:buChar char="◦"/>
              <a:defRPr lang="en-US" sz="2000" b="0" kern="1200">
                <a:solidFill>
                  <a:schemeClr val="bg2">
                    <a:lumMod val="25000"/>
                  </a:schemeClr>
                </a:solidFill>
                <a:latin typeface="Calibri Light" panose="020F0302020204030204" pitchFamily="34" charset="0"/>
                <a:ea typeface="Calibri" charset="0"/>
                <a:cs typeface="Calibri Light" panose="020F0302020204030204" pitchFamily="34" charset="0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FOTO 06  - DESCRIÇÃO</a:t>
            </a:r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DC3E10D4-A4EF-34FC-E037-A1648D437E6B}"/>
              </a:ext>
            </a:extLst>
          </p:cNvPr>
          <p:cNvSpPr txBox="1">
            <a:spLocks/>
          </p:cNvSpPr>
          <p:nvPr/>
        </p:nvSpPr>
        <p:spPr>
          <a:xfrm>
            <a:off x="741684" y="-37861"/>
            <a:ext cx="8622506" cy="90080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fontScale="55000" lnSpcReduction="20000"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6600" b="0" i="0" kern="0" spc="-150" baseline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charset="0"/>
                <a:ea typeface="Calibri Light" charset="0"/>
                <a:cs typeface="Calibri Light" charset="0"/>
              </a:defRPr>
            </a:lvl1pPr>
          </a:lstStyle>
          <a:p>
            <a:r>
              <a:rPr lang="pt-PT" dirty="0"/>
              <a:t>RELATÓRIO FOTOGRÁFICO DE MEDIÇÃO DE OBRA</a:t>
            </a:r>
            <a:br>
              <a:rPr lang="pt-PT" dirty="0"/>
            </a:br>
            <a:r>
              <a:rPr lang="pt-PT" sz="4400" dirty="0"/>
              <a:t>DD/MM/AAAA – Unidade 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8602222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>
            <a:extLst>
              <a:ext uri="{FF2B5EF4-FFF2-40B4-BE49-F238E27FC236}">
                <a16:creationId xmlns:a16="http://schemas.microsoft.com/office/drawing/2014/main" id="{6F503642-A158-B422-30C1-C8D3FFE807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9455" y="1333556"/>
            <a:ext cx="9793089" cy="2508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>
            <a:spAutoFit/>
          </a:bodyPr>
          <a:lstStyle>
            <a:defPPr>
              <a:defRPr lang="pt-BR"/>
            </a:defPPr>
            <a:lvl1pPr marL="0" algn="l" defTabSz="9324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66212" algn="l" defTabSz="9324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32424" algn="l" defTabSz="9324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98635" algn="l" defTabSz="9324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64847" algn="l" defTabSz="9324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31058" algn="l" defTabSz="9324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97270" algn="l" defTabSz="9324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63482" algn="l" defTabSz="9324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729695" algn="l" defTabSz="9324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  <a:spcBef>
                <a:spcPct val="0"/>
              </a:spcBef>
              <a:buNone/>
            </a:pPr>
            <a:r>
              <a:rPr lang="pt-BR" altLang="pt-BR" sz="1333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Objeto: </a:t>
            </a:r>
            <a:r>
              <a:rPr lang="pt-PT" altLang="pt-BR" sz="1333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Nome da obra </a:t>
            </a:r>
          </a:p>
          <a:p>
            <a:pPr>
              <a:lnSpc>
                <a:spcPct val="200000"/>
              </a:lnSpc>
              <a:spcBef>
                <a:spcPct val="0"/>
              </a:spcBef>
              <a:buNone/>
            </a:pPr>
            <a:r>
              <a:rPr lang="pt-BR" altLang="pt-BR" sz="1333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Contrato:  </a:t>
            </a:r>
            <a:endParaRPr lang="pt-BR" altLang="pt-BR" sz="1333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ct val="200000"/>
              </a:lnSpc>
              <a:spcBef>
                <a:spcPct val="0"/>
              </a:spcBef>
              <a:buNone/>
            </a:pPr>
            <a:r>
              <a:rPr lang="pt-BR" altLang="pt-BR" sz="1333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Edital: </a:t>
            </a:r>
            <a:endParaRPr lang="pt-BR" altLang="pt-BR" sz="1333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eaLnBrk="1" hangingPunct="1"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pt-BR" altLang="pt-BR" sz="1333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Empresa: </a:t>
            </a:r>
            <a:endParaRPr lang="pt-BR" altLang="pt-BR" sz="1333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ct val="200000"/>
              </a:lnSpc>
              <a:spcBef>
                <a:spcPct val="0"/>
              </a:spcBef>
              <a:buNone/>
            </a:pPr>
            <a:r>
              <a:rPr lang="pt-BR" altLang="pt-BR" sz="1333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Unidade: </a:t>
            </a:r>
            <a:r>
              <a:rPr lang="pt-BR" altLang="pt-BR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Unidade de</a:t>
            </a:r>
          </a:p>
          <a:p>
            <a:pPr>
              <a:lnSpc>
                <a:spcPct val="200000"/>
              </a:lnSpc>
              <a:spcBef>
                <a:spcPct val="0"/>
              </a:spcBef>
              <a:buNone/>
            </a:pPr>
            <a:r>
              <a:rPr lang="pt-BR" altLang="pt-BR" sz="13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Data das Fotos: </a:t>
            </a:r>
            <a:r>
              <a:rPr lang="pt-BR" altLang="pt-BR" sz="13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DD/MM/AAAA</a:t>
            </a:r>
            <a:endParaRPr lang="pt-BR" altLang="pt-BR" sz="1333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" name="Título 2">
            <a:extLst>
              <a:ext uri="{FF2B5EF4-FFF2-40B4-BE49-F238E27FC236}">
                <a16:creationId xmlns:a16="http://schemas.microsoft.com/office/drawing/2014/main" id="{A900DE47-6F2F-2158-63C5-39E9503BC1B1}"/>
              </a:ext>
            </a:extLst>
          </p:cNvPr>
          <p:cNvSpPr txBox="1">
            <a:spLocks/>
          </p:cNvSpPr>
          <p:nvPr/>
        </p:nvSpPr>
        <p:spPr>
          <a:xfrm>
            <a:off x="741684" y="-37861"/>
            <a:ext cx="8632666" cy="90080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fontScale="55000" lnSpcReduction="20000"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6600" b="0" i="0" kern="0" spc="-150" baseline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charset="0"/>
                <a:ea typeface="Calibri Light" charset="0"/>
                <a:cs typeface="Calibri Light" charset="0"/>
              </a:defRPr>
            </a:lvl1pPr>
          </a:lstStyle>
          <a:p>
            <a:r>
              <a:rPr lang="pt-PT" dirty="0"/>
              <a:t>RELATÓRIO FOTOGRÁFICO DE MEDIÇÃO DE OBRA</a:t>
            </a:r>
            <a:br>
              <a:rPr lang="pt-PT" dirty="0"/>
            </a:br>
            <a:r>
              <a:rPr lang="pt-PT" sz="4400" dirty="0"/>
              <a:t>Unidade </a:t>
            </a:r>
            <a:endParaRPr lang="pt-BR" dirty="0"/>
          </a:p>
        </p:txBody>
      </p:sp>
      <p:sp>
        <p:nvSpPr>
          <p:cNvPr id="7" name="Rectangle 12">
            <a:extLst>
              <a:ext uri="{FF2B5EF4-FFF2-40B4-BE49-F238E27FC236}">
                <a16:creationId xmlns:a16="http://schemas.microsoft.com/office/drawing/2014/main" id="{1048B6E1-2AC5-3416-F327-295E606984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12364" y="5255759"/>
            <a:ext cx="3167270" cy="11162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 anchor="ctr"/>
          <a:lstStyle>
            <a:defPPr>
              <a:defRPr lang="pt-BR"/>
            </a:defPPr>
            <a:lvl1pPr marL="0" algn="l" defTabSz="9324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66212" algn="l" defTabSz="9324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32424" algn="l" defTabSz="9324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98635" algn="l" defTabSz="9324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64847" algn="l" defTabSz="9324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31058" algn="l" defTabSz="9324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97270" algn="l" defTabSz="9324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63482" algn="l" defTabSz="9324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729695" algn="l" defTabSz="9324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en-US" altLang="pt-BR" sz="111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________________________________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pt-BR" altLang="pt-BR" sz="1111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NOME RESPONSÁVEL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pt-BR" altLang="pt-BR" sz="111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CREA: XXXX</a:t>
            </a:r>
          </a:p>
          <a:p>
            <a:pPr algn="ctr">
              <a:spcBef>
                <a:spcPct val="0"/>
              </a:spcBef>
            </a:pPr>
            <a:r>
              <a:rPr lang="pt-BR" altLang="pt-BR" sz="1100" dirty="0">
                <a:solidFill>
                  <a:schemeClr val="tx1">
                    <a:lumMod val="85000"/>
                    <a:lumOff val="15000"/>
                  </a:schemeClr>
                </a:solidFill>
                <a:cs typeface="Calibri"/>
              </a:rPr>
              <a:t>EMPRESA</a:t>
            </a:r>
          </a:p>
          <a:p>
            <a:pPr algn="ctr">
              <a:spcBef>
                <a:spcPct val="0"/>
              </a:spcBef>
            </a:pPr>
            <a:r>
              <a:rPr lang="pt-BR" sz="1100" dirty="0">
                <a:solidFill>
                  <a:schemeClr val="tx1">
                    <a:lumMod val="85000"/>
                    <a:lumOff val="15000"/>
                  </a:schemeClr>
                </a:solidFill>
                <a:cs typeface="Calibri"/>
              </a:rPr>
              <a:t> DD/MM/AAAA</a:t>
            </a:r>
            <a:endParaRPr lang="pt-BR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8" name="Espaço Reservado para Conteúdo 4" descr="Logotipo, nome da empresa&#10;&#10;Descrição gerada automaticamente">
            <a:extLst>
              <a:ext uri="{FF2B5EF4-FFF2-40B4-BE49-F238E27FC236}">
                <a16:creationId xmlns:a16="http://schemas.microsoft.com/office/drawing/2014/main" id="{927ABECC-98A4-7D4B-ABEE-6195D1F9BB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17270" y="218059"/>
            <a:ext cx="650858" cy="547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4933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0064824"/>
      </p:ext>
    </p:extLst>
  </p:cSld>
  <p:clrMapOvr>
    <a:masterClrMapping/>
  </p:clrMapOvr>
</p:sld>
</file>

<file path=ppt/theme/theme1.xml><?xml version="1.0" encoding="utf-8"?>
<a:theme xmlns:a="http://schemas.openxmlformats.org/drawingml/2006/main" name="1_Retrospecto">
  <a:themeElements>
    <a:clrScheme name="Paleta Smart">
      <a:dk1>
        <a:srgbClr val="000000"/>
      </a:dk1>
      <a:lt1>
        <a:srgbClr val="FFFFFF"/>
      </a:lt1>
      <a:dk2>
        <a:srgbClr val="344068"/>
      </a:dk2>
      <a:lt2>
        <a:srgbClr val="D9E0E6"/>
      </a:lt2>
      <a:accent1>
        <a:srgbClr val="D4DAE1"/>
      </a:accent1>
      <a:accent2>
        <a:srgbClr val="EFEADB"/>
      </a:accent2>
      <a:accent3>
        <a:srgbClr val="28C4CC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Retrospecto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9CC26709-368C-4D72-9060-94E5B3FF3CD6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7406F6BACA15F547B5DC09BEF92785E2" ma:contentTypeVersion="16" ma:contentTypeDescription="Crie um novo documento." ma:contentTypeScope="" ma:versionID="ec80adc43b76940d4063ddb9f47eded3">
  <xsd:schema xmlns:xsd="http://www.w3.org/2001/XMLSchema" xmlns:xs="http://www.w3.org/2001/XMLSchema" xmlns:p="http://schemas.microsoft.com/office/2006/metadata/properties" xmlns:ns2="3c195f8a-0c32-4437-b96e-f78e59c2a7a1" xmlns:ns3="2b19cc07-0779-4963-af36-fff41cee6dd9" targetNamespace="http://schemas.microsoft.com/office/2006/metadata/properties" ma:root="true" ma:fieldsID="bf508a1e2fccb500d912be8997ebaac8" ns2:_="" ns3:_="">
    <xsd:import namespace="3c195f8a-0c32-4437-b96e-f78e59c2a7a1"/>
    <xsd:import namespace="2b19cc07-0779-4963-af36-fff41cee6dd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_Flow_Signoff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c195f8a-0c32-4437-b96e-f78e59c2a7a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2" nillable="true" ma:displayName="Location" ma:internalName="MediaServiceLocation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9" nillable="true" ma:taxonomy="true" ma:internalName="lcf76f155ced4ddcb4097134ff3c332f" ma:taxonomyFieldName="MediaServiceImageTags" ma:displayName="Marcações de imagem" ma:readOnly="false" ma:fieldId="{5cf76f15-5ced-4ddc-b409-7134ff3c332f}" ma:taxonomyMulti="true" ma:sspId="43250f53-c571-46a8-aa44-414e313236d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_Flow_SignoffStatus" ma:index="22" nillable="true" ma:displayName="Status de liberação" ma:internalName="Status_x0020_de_x0020_libera_x00e7__x00e3_o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b19cc07-0779-4963-af36-fff41cee6dd9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da77b8dc-5a6a-40d7-8609-1b2d3b37c1ee}" ma:internalName="TaxCatchAll" ma:showField="CatchAllData" ma:web="2b19cc07-0779-4963-af36-fff41cee6dd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2b19cc07-0779-4963-af36-fff41cee6dd9" xsi:nil="true"/>
    <lcf76f155ced4ddcb4097134ff3c332f xmlns="3c195f8a-0c32-4437-b96e-f78e59c2a7a1">
      <Terms xmlns="http://schemas.microsoft.com/office/infopath/2007/PartnerControls"/>
    </lcf76f155ced4ddcb4097134ff3c332f>
    <SharedWithUsers xmlns="2b19cc07-0779-4963-af36-fff41cee6dd9">
      <UserInfo>
        <DisplayName>Maxwell Arcanjo Maciel</DisplayName>
        <AccountId>12</AccountId>
        <AccountType/>
      </UserInfo>
    </SharedWithUsers>
    <_Flow_SignoffStatus xmlns="3c195f8a-0c32-4437-b96e-f78e59c2a7a1" xsi:nil="true"/>
  </documentManagement>
</p:properties>
</file>

<file path=customXml/itemProps1.xml><?xml version="1.0" encoding="utf-8"?>
<ds:datastoreItem xmlns:ds="http://schemas.openxmlformats.org/officeDocument/2006/customXml" ds:itemID="{CE27313C-CF54-4DFD-AE48-76CB63FB1D36}"/>
</file>

<file path=customXml/itemProps2.xml><?xml version="1.0" encoding="utf-8"?>
<ds:datastoreItem xmlns:ds="http://schemas.openxmlformats.org/officeDocument/2006/customXml" ds:itemID="{F91A9A36-7843-47CB-9475-CCA9AD038C5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3649850-728C-42F2-A757-80BC8F134EDA}">
  <ds:schemaRefs>
    <ds:schemaRef ds:uri="2b19cc07-0779-4963-af36-fff41cee6dd9"/>
    <ds:schemaRef ds:uri="3c195f8a-0c32-4437-b96e-f78e59c2a7a1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111</Words>
  <Application>Microsoft Office PowerPoint</Application>
  <PresentationFormat>Widescreen</PresentationFormat>
  <Paragraphs>24</Paragraphs>
  <Slides>5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Courier New</vt:lpstr>
      <vt:lpstr>Wingdings</vt:lpstr>
      <vt:lpstr>1_Retrospecto</vt:lpstr>
      <vt:lpstr>Relatório fotográfico  nª Medição  </vt:lpstr>
      <vt:lpstr>Apresentação do PowerPoint</vt:lpstr>
      <vt:lpstr>Apresentação do PowerPoint</vt:lpstr>
      <vt:lpstr>Apresentação do PowerPoint</vt:lpstr>
      <vt:lpstr>Apresentação do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subject/>
  <dc:creator>Fabio Ghedin</dc:creator>
  <cp:keywords/>
  <dc:description/>
  <cp:lastModifiedBy>Charles Toni</cp:lastModifiedBy>
  <cp:revision>257</cp:revision>
  <cp:lastPrinted>2021-03-16T22:32:01Z</cp:lastPrinted>
  <dcterms:created xsi:type="dcterms:W3CDTF">2018-08-13T21:08:11Z</dcterms:created>
  <dcterms:modified xsi:type="dcterms:W3CDTF">2023-06-19T11:57:32Z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0x0101007406F6BACA15F547B5DC09BEF92785E2</vt:lpwstr>
  </property>
  <property fmtid="{D5CDD505-2E9C-101B-9397-08002B2CF9AE}" pid="3" name="MediaServiceImageTags">
    <vt:lpwstr/>
  </property>
  <property fmtid="{D5CDD505-2E9C-101B-9397-08002B2CF9AE}" pid="4" name="Order">
    <vt:lpwstr>3760500.00000000</vt:lpwstr>
  </property>
  <property fmtid="{D5CDD505-2E9C-101B-9397-08002B2CF9AE}" pid="5" name="xd_Signature">
    <vt:lpwstr/>
  </property>
  <property fmtid="{D5CDD505-2E9C-101B-9397-08002B2CF9AE}" pid="6" name="SharedWithUsers">
    <vt:lpwstr>12;#Maxwell Arcanjo Maciel</vt:lpwstr>
  </property>
  <property fmtid="{D5CDD505-2E9C-101B-9397-08002B2CF9AE}" pid="7" name="xd_ProgID">
    <vt:lpwstr/>
  </property>
  <property fmtid="{D5CDD505-2E9C-101B-9397-08002B2CF9AE}" pid="8" name="ComplianceAssetId">
    <vt:lpwstr/>
  </property>
  <property fmtid="{D5CDD505-2E9C-101B-9397-08002B2CF9AE}" pid="9" name="TemplateUrl">
    <vt:lpwstr/>
  </property>
  <property fmtid="{D5CDD505-2E9C-101B-9397-08002B2CF9AE}" pid="10" name="_ExtendedDescription">
    <vt:lpwstr/>
  </property>
  <property fmtid="{D5CDD505-2E9C-101B-9397-08002B2CF9AE}" pid="11" name="TriggerFlowInfo">
    <vt:lpwstr/>
  </property>
</Properties>
</file>